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DLaM Display" panose="02010000000000000000" pitchFamily="2" charset="77"/>
      <p:regular r:id="rId12"/>
    </p:embeddedFont>
    <p:embeddedFont>
      <p:font typeface="Coming Soon" panose="02000000000000000000" pitchFamily="2" charset="0"/>
      <p:regular r:id="rId13"/>
    </p:embeddedFont>
    <p:embeddedFont>
      <p:font typeface="Concert One" pitchFamily="2" charset="77"/>
      <p:regular r:id="rId14"/>
    </p:embeddedFont>
    <p:embeddedFont>
      <p:font typeface="Lexend" pitchFamily="2" charset="77"/>
      <p:regular r:id="rId15"/>
      <p:bold r:id="rId16"/>
    </p:embeddedFont>
    <p:embeddedFont>
      <p:font typeface="Lexend Light" pitchFamily="2" charset="77"/>
      <p:regular r:id="rId17"/>
      <p:bold r:id="rId18"/>
    </p:embeddedFont>
    <p:embeddedFont>
      <p:font typeface="Lexend Medium" pitchFamily="2" charset="77"/>
      <p:regular r:id="rId19"/>
      <p:bold r:id="rId20"/>
    </p:embeddedFont>
    <p:embeddedFont>
      <p:font typeface="Roboto Mono Medium"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94694"/>
  </p:normalViewPr>
  <p:slideViewPr>
    <p:cSldViewPr snapToGrid="0">
      <p:cViewPr varScale="1">
        <p:scale>
          <a:sx n="107" d="100"/>
          <a:sy n="107" d="100"/>
        </p:scale>
        <p:origin x="320" y="37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Welcome! Thanks for being here. CA-CSR stands for Computer-Assisted Collaborative Strategic Reading, and the program will be implemented this year in my classroom.</a:t>
            </a:r>
            <a:endParaRPr dirty="0"/>
          </a:p>
          <a:p>
            <a:pPr marL="0" lvl="0" indent="0" algn="l" rtl="0">
              <a:spcBef>
                <a:spcPts val="0"/>
              </a:spcBef>
              <a:spcAft>
                <a:spcPts val="0"/>
              </a:spcAft>
              <a:buClr>
                <a:schemeClr val="dk1"/>
              </a:buClr>
              <a:buSzPts val="1200"/>
              <a:buFont typeface="Arial"/>
              <a:buNone/>
            </a:pPr>
            <a:br>
              <a:rPr lang="en-US" dirty="0"/>
            </a:b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5895" lvl="0" indent="0" algn="l" rtl="0">
              <a:spcBef>
                <a:spcPts val="0"/>
              </a:spcBef>
              <a:spcAft>
                <a:spcPts val="0"/>
              </a:spcAft>
              <a:buClr>
                <a:srgbClr val="0B0B0B"/>
              </a:buClr>
              <a:buSzPts val="1200"/>
              <a:buFont typeface="Arial"/>
              <a:buNone/>
            </a:pPr>
            <a:r>
              <a:rPr lang="en-US" sz="1200" b="0" dirty="0">
                <a:solidFill>
                  <a:srgbClr val="0B0B0B"/>
                </a:solidFill>
                <a:latin typeface="Arial"/>
                <a:ea typeface="Arial"/>
                <a:cs typeface="Arial"/>
                <a:sym typeface="Arial"/>
              </a:rPr>
              <a:t>Research shows that informational text is harder to understand and remember than stories, and teachers have reported that 44% of their students “always or nearly always” have trouble reading instructional materials.</a:t>
            </a:r>
            <a:endParaRPr dirty="0"/>
          </a:p>
          <a:p>
            <a:pPr marL="175895" lvl="0" indent="0" algn="l" rtl="0">
              <a:spcBef>
                <a:spcPts val="0"/>
              </a:spcBef>
              <a:spcAft>
                <a:spcPts val="0"/>
              </a:spcAft>
              <a:buClr>
                <a:schemeClr val="dk1"/>
              </a:buClr>
              <a:buSzPts val="1200"/>
              <a:buFont typeface="Arial"/>
              <a:buNone/>
            </a:pPr>
            <a:endParaRPr sz="1200" b="0" dirty="0">
              <a:solidFill>
                <a:srgbClr val="0B0B0B"/>
              </a:solidFill>
              <a:latin typeface="Arial"/>
              <a:ea typeface="Arial"/>
              <a:cs typeface="Arial"/>
              <a:sym typeface="Arial"/>
            </a:endParaRPr>
          </a:p>
          <a:p>
            <a:pPr marL="175895" lvl="0" indent="0" algn="l" rtl="0">
              <a:spcBef>
                <a:spcPts val="0"/>
              </a:spcBef>
              <a:spcAft>
                <a:spcPts val="0"/>
              </a:spcAft>
              <a:buClr>
                <a:srgbClr val="0B0B0B"/>
              </a:buClr>
              <a:buSzPts val="1200"/>
              <a:buFont typeface="Arial"/>
              <a:buNone/>
            </a:pPr>
            <a:r>
              <a:rPr lang="en-US" sz="1200" b="0" dirty="0">
                <a:solidFill>
                  <a:srgbClr val="0B0B0B"/>
                </a:solidFill>
                <a:latin typeface="Arial"/>
                <a:ea typeface="Arial"/>
                <a:cs typeface="Arial"/>
                <a:sym typeface="Arial"/>
              </a:rPr>
              <a:t>Informational texts are often more difficult to understand, and comprehension strategies specific to nonfiction and informational text are taught less frequently than traditional fiction comprehension. Additionally, state assessments have several high-stakes items that are rooted in informational text comprehension. </a:t>
            </a:r>
            <a:endParaRPr dirty="0"/>
          </a:p>
          <a:p>
            <a:pPr marL="175895" lvl="0" indent="0" algn="l" rtl="0">
              <a:spcBef>
                <a:spcPts val="0"/>
              </a:spcBef>
              <a:spcAft>
                <a:spcPts val="0"/>
              </a:spcAft>
              <a:buClr>
                <a:schemeClr val="dk1"/>
              </a:buClr>
              <a:buSzPts val="1200"/>
              <a:buFont typeface="Arial"/>
              <a:buNone/>
            </a:pPr>
            <a:endParaRPr dirty="0"/>
          </a:p>
          <a:p>
            <a:pPr marL="175895" lvl="0" indent="0" algn="l" rtl="0">
              <a:spcBef>
                <a:spcPts val="0"/>
              </a:spcBef>
              <a:spcAft>
                <a:spcPts val="0"/>
              </a:spcAft>
              <a:buClr>
                <a:schemeClr val="dk1"/>
              </a:buClr>
              <a:buSzPts val="1200"/>
              <a:buFont typeface="Arial"/>
              <a:buNone/>
            </a:pPr>
            <a:r>
              <a:rPr lang="en-US" dirty="0"/>
              <a:t>We also know that textbooks historically have reading levels that are higher than students’ grade level, meaning that students who may already be behind in reading are being asked to read well above their capacity.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2700" lvl="0" indent="0" algn="l" rtl="0">
              <a:spcBef>
                <a:spcPts val="0"/>
              </a:spcBef>
              <a:spcAft>
                <a:spcPts val="0"/>
              </a:spcAft>
              <a:buClr>
                <a:schemeClr val="dk1"/>
              </a:buClr>
              <a:buSzPts val="1200"/>
              <a:buFont typeface="Arial"/>
              <a:buNone/>
            </a:pPr>
            <a:r>
              <a:rPr lang="en-US" dirty="0"/>
              <a:t>Teachers consistently report that they wish students could get a better grasp of what they are reading—specifically, in regard to nonfiction.</a:t>
            </a:r>
            <a:endParaRPr dirty="0"/>
          </a:p>
          <a:p>
            <a:pPr marL="15875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dirty="0"/>
              <a:t>Recent National Assessment of Educational Progress data show that only 33% of fourth-graders could read at a proficient level (National Center for Education Statistics, 2022). These students struggle to identify the main idea, identify the meaning of vocabulary in text, or make simple inferences.  </a:t>
            </a:r>
            <a:endParaRPr dirty="0"/>
          </a:p>
          <a:p>
            <a:pPr marL="158750" lvl="0" indent="0" algn="l" rtl="0">
              <a:spcBef>
                <a:spcPts val="0"/>
              </a:spcBef>
              <a:spcAft>
                <a:spcPts val="0"/>
              </a:spcAft>
              <a:buClr>
                <a:schemeClr val="dk1"/>
              </a:buClr>
              <a:buSzPts val="12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200"/>
              <a:buFont typeface="Arial"/>
              <a:buNone/>
            </a:pPr>
            <a:r>
              <a:rPr lang="en-US" dirty="0"/>
              <a:t>On the STAAR test, there are about an equal number of questions about informational and narrative texts. These data represent statewide trends. </a:t>
            </a:r>
            <a:endParaRPr dirty="0"/>
          </a:p>
          <a:p>
            <a:pPr marL="158750" lvl="0" indent="0" algn="l" rtl="0">
              <a:spcBef>
                <a:spcPts val="0"/>
              </a:spcBef>
              <a:spcAft>
                <a:spcPts val="0"/>
              </a:spcAft>
              <a:buClr>
                <a:schemeClr val="dk1"/>
              </a:buClr>
              <a:buSzPts val="1200"/>
              <a:buFont typeface="Arial"/>
              <a:buNone/>
            </a:pPr>
            <a:endParaRPr dirty="0"/>
          </a:p>
          <a:p>
            <a:pPr marL="158750" lvl="0" indent="0" algn="l" rtl="0">
              <a:spcBef>
                <a:spcPts val="0"/>
              </a:spcBef>
              <a:spcAft>
                <a:spcPts val="0"/>
              </a:spcAft>
              <a:buClr>
                <a:schemeClr val="dk1"/>
              </a:buClr>
              <a:buSzPts val="1200"/>
              <a:buFont typeface="Arial"/>
              <a:buNone/>
            </a:pPr>
            <a:r>
              <a:rPr lang="en-US" dirty="0"/>
              <a:t>What you see here is a summary of the proportion of items correct and incorrect from only the informational text items. </a:t>
            </a:r>
            <a:endParaRPr dirty="0"/>
          </a:p>
          <a:p>
            <a:pPr marL="158750" lvl="0" indent="0" algn="l" rtl="0">
              <a:spcBef>
                <a:spcPts val="0"/>
              </a:spcBef>
              <a:spcAft>
                <a:spcPts val="0"/>
              </a:spcAft>
              <a:buClr>
                <a:schemeClr val="dk1"/>
              </a:buClr>
              <a:buSzPts val="1200"/>
              <a:buFont typeface="Arial"/>
              <a:buNone/>
            </a:pPr>
            <a:endParaRPr dirty="0"/>
          </a:p>
          <a:p>
            <a:pPr marL="158750" lvl="0" indent="0" algn="l" rtl="0">
              <a:spcBef>
                <a:spcPts val="0"/>
              </a:spcBef>
              <a:spcAft>
                <a:spcPts val="0"/>
              </a:spcAft>
              <a:buClr>
                <a:schemeClr val="dk1"/>
              </a:buClr>
              <a:buSzPts val="1200"/>
              <a:buFont typeface="Arial"/>
              <a:buNone/>
            </a:pPr>
            <a:r>
              <a:rPr lang="en-US" dirty="0"/>
              <a:t>Orange is correct. Blue is incorrect. So across the state, students got 39% of the questions paired with informational text wrong. There is a similar proportion all the way through high school. </a:t>
            </a:r>
            <a:endParaRPr dirty="0"/>
          </a:p>
          <a:p>
            <a:pPr marL="158750" lvl="0" indent="0" algn="l" rtl="0">
              <a:spcBef>
                <a:spcPts val="0"/>
              </a:spcBef>
              <a:spcAft>
                <a:spcPts val="0"/>
              </a:spcAft>
              <a:buClr>
                <a:schemeClr val="dk1"/>
              </a:buClr>
              <a:buSzPts val="1200"/>
              <a:buFont typeface="Arial"/>
              <a:buNone/>
            </a:pPr>
            <a:endParaRPr dirty="0"/>
          </a:p>
          <a:p>
            <a:pPr marL="158750" lvl="0" indent="0" algn="l" rtl="0">
              <a:spcBef>
                <a:spcPts val="0"/>
              </a:spcBef>
              <a:spcAft>
                <a:spcPts val="0"/>
              </a:spcAft>
              <a:buClr>
                <a:schemeClr val="dk1"/>
              </a:buClr>
              <a:buSzPts val="1200"/>
              <a:buFont typeface="Arial"/>
              <a:buNone/>
            </a:pPr>
            <a:r>
              <a:rPr lang="en-US" dirty="0"/>
              <a:t>Building in more opportunities for students to read informational texts is crucial, and engaging in reading at home is a great routine to establish!</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dirty="0">
                <a:solidFill>
                  <a:srgbClr val="000000"/>
                </a:solidFill>
                <a:latin typeface="Arial"/>
                <a:ea typeface="Arial"/>
                <a:cs typeface="Arial"/>
                <a:sym typeface="Arial"/>
              </a:rPr>
              <a:t>Research shows that students read more frequently when parents and teachers support students in choosing the right book regarding interest and reading level and make time for them to read at home (</a:t>
            </a:r>
            <a:r>
              <a:rPr lang="en-US" sz="1200" b="0" dirty="0" err="1">
                <a:solidFill>
                  <a:srgbClr val="000000"/>
                </a:solidFill>
                <a:latin typeface="Arial"/>
                <a:ea typeface="Arial"/>
                <a:cs typeface="Arial"/>
                <a:sym typeface="Arial"/>
              </a:rPr>
              <a:t>Merga</a:t>
            </a:r>
            <a:r>
              <a:rPr lang="en-US" sz="1200" b="0" dirty="0">
                <a:solidFill>
                  <a:srgbClr val="000000"/>
                </a:solidFill>
                <a:latin typeface="Arial"/>
                <a:ea typeface="Arial"/>
                <a:cs typeface="Arial"/>
                <a:sym typeface="Arial"/>
              </a:rPr>
              <a:t>, 2017). And of course, the more your child reads, the better they will get, and that in turn will boost their confidence. If your child feels confident, they tend to enjoy reading more.</a:t>
            </a:r>
            <a:endParaRPr dirty="0"/>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Presenter: Read aloud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72df33747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372df33747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solidFill>
                  <a:srgbClr val="000000"/>
                </a:solidFill>
              </a:rPr>
              <a:t>Here are some popular nonfiction series! </a:t>
            </a:r>
            <a:endParaRPr dirty="0">
              <a:solidFill>
                <a:srgbClr val="000000"/>
              </a:solidFill>
            </a:endParaRPr>
          </a:p>
          <a:p>
            <a:pPr marL="0" marR="0" lvl="0" indent="0" algn="l" rtl="0">
              <a:lnSpc>
                <a:spcPct val="100000"/>
              </a:lnSpc>
              <a:spcBef>
                <a:spcPts val="0"/>
              </a:spcBef>
              <a:spcAft>
                <a:spcPts val="0"/>
              </a:spcAft>
              <a:buClr>
                <a:schemeClr val="dk1"/>
              </a:buClr>
              <a:buSzPts val="1200"/>
              <a:buFont typeface="Arial"/>
              <a:buNone/>
            </a:pPr>
            <a:endParaRPr dirty="0">
              <a:solidFill>
                <a:srgbClr val="000000"/>
              </a:solidFill>
            </a:endParaRPr>
          </a:p>
          <a:p>
            <a:pPr marL="0" marR="0" lvl="0" indent="0" algn="l" rtl="0">
              <a:lnSpc>
                <a:spcPct val="100000"/>
              </a:lnSpc>
              <a:spcBef>
                <a:spcPts val="0"/>
              </a:spcBef>
              <a:spcAft>
                <a:spcPts val="0"/>
              </a:spcAft>
              <a:buClr>
                <a:schemeClr val="dk1"/>
              </a:buClr>
              <a:buSzPts val="1200"/>
              <a:buFont typeface="Arial"/>
              <a:buNone/>
            </a:pPr>
            <a:r>
              <a:rPr lang="en-US" dirty="0">
                <a:solidFill>
                  <a:srgbClr val="000000"/>
                </a:solidFill>
              </a:rPr>
              <a:t>(Verbally add any other recommendations that you know your students enjoy or are popular at your school.)</a:t>
            </a:r>
            <a:endParaRPr sz="1200" b="0" dirty="0">
              <a:solidFill>
                <a:srgbClr val="000000"/>
              </a:solidFill>
              <a:latin typeface="Arial"/>
              <a:ea typeface="Arial"/>
              <a:cs typeface="Arial"/>
              <a:sym typeface="Arial"/>
            </a:endParaRPr>
          </a:p>
        </p:txBody>
      </p:sp>
      <p:sp>
        <p:nvSpPr>
          <p:cNvPr id="134" name="Google Shape;134;g372df33747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4" name="Google Shape;14;p2"/>
          <p:cNvPicPr preferRelativeResize="0"/>
          <p:nvPr/>
        </p:nvPicPr>
        <p:blipFill rotWithShape="1">
          <a:blip r:embed="rId3">
            <a:alphaModFix/>
          </a:blip>
          <a:srcRect b="61089"/>
          <a:stretch/>
        </p:blipFill>
        <p:spPr>
          <a:xfrm rot="-620881">
            <a:off x="2471402" y="53977"/>
            <a:ext cx="2757901" cy="2363720"/>
          </a:xfrm>
          <a:prstGeom prst="rect">
            <a:avLst/>
          </a:prstGeom>
          <a:noFill/>
          <a:ln>
            <a:noFill/>
          </a:ln>
        </p:spPr>
      </p:pic>
      <p:pic>
        <p:nvPicPr>
          <p:cNvPr id="15" name="Google Shape;15;p2"/>
          <p:cNvPicPr preferRelativeResize="0"/>
          <p:nvPr/>
        </p:nvPicPr>
        <p:blipFill rotWithShape="1">
          <a:blip r:embed="rId4">
            <a:alphaModFix/>
          </a:blip>
          <a:srcRect r="1545" b="6838"/>
          <a:stretch/>
        </p:blipFill>
        <p:spPr>
          <a:xfrm>
            <a:off x="1397183" y="698683"/>
            <a:ext cx="9397635" cy="5469365"/>
          </a:xfrm>
          <a:prstGeom prst="rect">
            <a:avLst/>
          </a:prstGeom>
          <a:noFill/>
          <a:ln>
            <a:noFill/>
          </a:ln>
        </p:spPr>
      </p:pic>
      <p:pic>
        <p:nvPicPr>
          <p:cNvPr id="16" name="Google Shape;16;p2"/>
          <p:cNvPicPr preferRelativeResize="0"/>
          <p:nvPr/>
        </p:nvPicPr>
        <p:blipFill rotWithShape="1">
          <a:blip r:embed="rId5">
            <a:alphaModFix/>
          </a:blip>
          <a:srcRect/>
          <a:stretch/>
        </p:blipFill>
        <p:spPr>
          <a:xfrm>
            <a:off x="2125233" y="3986034"/>
            <a:ext cx="2113032" cy="2470401"/>
          </a:xfrm>
          <a:prstGeom prst="rect">
            <a:avLst/>
          </a:prstGeom>
          <a:noFill/>
          <a:ln>
            <a:noFill/>
          </a:ln>
          <a:effectLst>
            <a:outerShdw blurRad="57150" dist="19050" dir="3300000" algn="bl" rotWithShape="0">
              <a:srgbClr val="000000">
                <a:alpha val="33725"/>
              </a:srgbClr>
            </a:outerShdw>
          </a:effectLst>
        </p:spPr>
      </p:pic>
      <p:sp>
        <p:nvSpPr>
          <p:cNvPr id="17" name="Google Shape;17;p2"/>
          <p:cNvSpPr txBox="1">
            <a:spLocks noGrp="1"/>
          </p:cNvSpPr>
          <p:nvPr>
            <p:ph type="ctrTitle"/>
          </p:nvPr>
        </p:nvSpPr>
        <p:spPr>
          <a:xfrm>
            <a:off x="2042800" y="2304564"/>
            <a:ext cx="8106400" cy="22068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8" name="Google Shape;18;p2"/>
          <p:cNvSpPr txBox="1">
            <a:spLocks noGrp="1"/>
          </p:cNvSpPr>
          <p:nvPr>
            <p:ph type="subTitle" idx="1"/>
          </p:nvPr>
        </p:nvSpPr>
        <p:spPr>
          <a:xfrm>
            <a:off x="2230351" y="5025767"/>
            <a:ext cx="1902800" cy="1056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867">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0"/>
        <p:cNvGrpSpPr/>
        <p:nvPr/>
      </p:nvGrpSpPr>
      <p:grpSpPr>
        <a:xfrm>
          <a:off x="0" y="0"/>
          <a:ext cx="0" cy="0"/>
          <a:chOff x="0" y="0"/>
          <a:chExt cx="0" cy="0"/>
        </a:xfrm>
      </p:grpSpPr>
      <p:pic>
        <p:nvPicPr>
          <p:cNvPr id="61" name="Google Shape;61;p11"/>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62" name="Google Shape;62;p11"/>
          <p:cNvPicPr preferRelativeResize="0"/>
          <p:nvPr/>
        </p:nvPicPr>
        <p:blipFill rotWithShape="1">
          <a:blip r:embed="rId3">
            <a:alphaModFix/>
          </a:blip>
          <a:srcRect t="29" b="28"/>
          <a:stretch/>
        </p:blipFill>
        <p:spPr>
          <a:xfrm>
            <a:off x="339233" y="268151"/>
            <a:ext cx="11513531" cy="6321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63"/>
        <p:cNvGrpSpPr/>
        <p:nvPr/>
      </p:nvGrpSpPr>
      <p:grpSpPr>
        <a:xfrm>
          <a:off x="0" y="0"/>
          <a:ext cx="0" cy="0"/>
          <a:chOff x="0" y="0"/>
          <a:chExt cx="0" cy="0"/>
        </a:xfrm>
      </p:grpSpPr>
      <p:pic>
        <p:nvPicPr>
          <p:cNvPr id="64" name="Google Shape;64;p1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65" name="Google Shape;65;p12"/>
          <p:cNvPicPr preferRelativeResize="0"/>
          <p:nvPr/>
        </p:nvPicPr>
        <p:blipFill rotWithShape="1">
          <a:blip r:embed="rId3">
            <a:alphaModFix/>
          </a:blip>
          <a:srcRect r="1545" b="6838"/>
          <a:stretch/>
        </p:blipFill>
        <p:spPr>
          <a:xfrm>
            <a:off x="513183" y="179867"/>
            <a:ext cx="11165635" cy="64982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1" name="Google Shape;21;p3"/>
          <p:cNvPicPr preferRelativeResize="0"/>
          <p:nvPr/>
        </p:nvPicPr>
        <p:blipFill rotWithShape="1">
          <a:blip r:embed="rId3">
            <a:alphaModFix/>
          </a:blip>
          <a:srcRect t="16733" r="8891" b="18299"/>
          <a:stretch/>
        </p:blipFill>
        <p:spPr>
          <a:xfrm rot="-5400000">
            <a:off x="866900" y="620009"/>
            <a:ext cx="2715800" cy="1128056"/>
          </a:xfrm>
          <a:prstGeom prst="rect">
            <a:avLst/>
          </a:prstGeom>
          <a:noFill/>
          <a:ln>
            <a:noFill/>
          </a:ln>
        </p:spPr>
      </p:pic>
      <p:pic>
        <p:nvPicPr>
          <p:cNvPr id="22" name="Google Shape;22;p3"/>
          <p:cNvPicPr preferRelativeResize="0"/>
          <p:nvPr/>
        </p:nvPicPr>
        <p:blipFill rotWithShape="1">
          <a:blip r:embed="rId3">
            <a:alphaModFix/>
          </a:blip>
          <a:srcRect t="16733" r="8891" b="18299"/>
          <a:stretch/>
        </p:blipFill>
        <p:spPr>
          <a:xfrm rot="-5400000">
            <a:off x="1683400" y="620009"/>
            <a:ext cx="2715800" cy="1128056"/>
          </a:xfrm>
          <a:prstGeom prst="rect">
            <a:avLst/>
          </a:prstGeom>
          <a:noFill/>
          <a:ln>
            <a:noFill/>
          </a:ln>
        </p:spPr>
      </p:pic>
      <p:pic>
        <p:nvPicPr>
          <p:cNvPr id="23" name="Google Shape;23;p3"/>
          <p:cNvPicPr preferRelativeResize="0"/>
          <p:nvPr/>
        </p:nvPicPr>
        <p:blipFill rotWithShape="1">
          <a:blip r:embed="rId4">
            <a:alphaModFix/>
          </a:blip>
          <a:srcRect r="1545" b="6838"/>
          <a:stretch/>
        </p:blipFill>
        <p:spPr>
          <a:xfrm>
            <a:off x="513183" y="179867"/>
            <a:ext cx="11165635" cy="6498299"/>
          </a:xfrm>
          <a:prstGeom prst="rect">
            <a:avLst/>
          </a:prstGeom>
          <a:noFill/>
          <a:ln>
            <a:noFill/>
          </a:ln>
        </p:spPr>
      </p:pic>
      <p:sp>
        <p:nvSpPr>
          <p:cNvPr id="24" name="Google Shape;24;p3"/>
          <p:cNvSpPr txBox="1">
            <a:spLocks noGrp="1"/>
          </p:cNvSpPr>
          <p:nvPr>
            <p:ph type="title"/>
          </p:nvPr>
        </p:nvSpPr>
        <p:spPr>
          <a:xfrm>
            <a:off x="2563200" y="4718173"/>
            <a:ext cx="2853600" cy="65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600"/>
              <a:buFont typeface="Anonymous Pro"/>
              <a:buNone/>
              <a:defRPr sz="2133" b="0">
                <a:solidFill>
                  <a:schemeClr val="dk2"/>
                </a:solidFill>
                <a:latin typeface="Roboto Mono Medium"/>
                <a:ea typeface="Roboto Mono Medium"/>
                <a:cs typeface="Roboto Mono Medium"/>
                <a:sym typeface="Roboto Mono Medium"/>
              </a:defRPr>
            </a:lvl1pPr>
            <a:lvl2pPr lvl="1" algn="l">
              <a:lnSpc>
                <a:spcPct val="100000"/>
              </a:lnSpc>
              <a:spcBef>
                <a:spcPts val="0"/>
              </a:spcBef>
              <a:spcAft>
                <a:spcPts val="0"/>
              </a:spcAft>
              <a:buSzPts val="2000"/>
              <a:buNone/>
              <a:defRPr sz="2667" b="1"/>
            </a:lvl2pPr>
            <a:lvl3pPr lvl="2" algn="l">
              <a:lnSpc>
                <a:spcPct val="100000"/>
              </a:lnSpc>
              <a:spcBef>
                <a:spcPts val="0"/>
              </a:spcBef>
              <a:spcAft>
                <a:spcPts val="0"/>
              </a:spcAft>
              <a:buSzPts val="2000"/>
              <a:buNone/>
              <a:defRPr sz="2667" b="1"/>
            </a:lvl3pPr>
            <a:lvl4pPr lvl="3" algn="l">
              <a:lnSpc>
                <a:spcPct val="100000"/>
              </a:lnSpc>
              <a:spcBef>
                <a:spcPts val="0"/>
              </a:spcBef>
              <a:spcAft>
                <a:spcPts val="0"/>
              </a:spcAft>
              <a:buSzPts val="2000"/>
              <a:buNone/>
              <a:defRPr sz="2667" b="1"/>
            </a:lvl4pPr>
            <a:lvl5pPr lvl="4" algn="l">
              <a:lnSpc>
                <a:spcPct val="100000"/>
              </a:lnSpc>
              <a:spcBef>
                <a:spcPts val="0"/>
              </a:spcBef>
              <a:spcAft>
                <a:spcPts val="0"/>
              </a:spcAft>
              <a:buSzPts val="2000"/>
              <a:buNone/>
              <a:defRPr sz="2667" b="1"/>
            </a:lvl5pPr>
            <a:lvl6pPr lvl="5" algn="l">
              <a:lnSpc>
                <a:spcPct val="100000"/>
              </a:lnSpc>
              <a:spcBef>
                <a:spcPts val="0"/>
              </a:spcBef>
              <a:spcAft>
                <a:spcPts val="0"/>
              </a:spcAft>
              <a:buSzPts val="2000"/>
              <a:buNone/>
              <a:defRPr sz="2667" b="1"/>
            </a:lvl6pPr>
            <a:lvl7pPr lvl="6" algn="l">
              <a:lnSpc>
                <a:spcPct val="100000"/>
              </a:lnSpc>
              <a:spcBef>
                <a:spcPts val="0"/>
              </a:spcBef>
              <a:spcAft>
                <a:spcPts val="0"/>
              </a:spcAft>
              <a:buSzPts val="2000"/>
              <a:buNone/>
              <a:defRPr sz="2667" b="1"/>
            </a:lvl7pPr>
            <a:lvl8pPr lvl="7" algn="l">
              <a:lnSpc>
                <a:spcPct val="100000"/>
              </a:lnSpc>
              <a:spcBef>
                <a:spcPts val="0"/>
              </a:spcBef>
              <a:spcAft>
                <a:spcPts val="0"/>
              </a:spcAft>
              <a:buSzPts val="2000"/>
              <a:buNone/>
              <a:defRPr sz="2667" b="1"/>
            </a:lvl8pPr>
            <a:lvl9pPr lvl="8" algn="l">
              <a:lnSpc>
                <a:spcPct val="100000"/>
              </a:lnSpc>
              <a:spcBef>
                <a:spcPts val="0"/>
              </a:spcBef>
              <a:spcAft>
                <a:spcPts val="0"/>
              </a:spcAft>
              <a:buSzPts val="2000"/>
              <a:buNone/>
              <a:defRPr sz="2667" b="1"/>
            </a:lvl9pPr>
          </a:lstStyle>
          <a:p>
            <a:endParaRPr/>
          </a:p>
        </p:txBody>
      </p:sp>
      <p:sp>
        <p:nvSpPr>
          <p:cNvPr id="25" name="Google Shape;25;p3"/>
          <p:cNvSpPr txBox="1">
            <a:spLocks noGrp="1"/>
          </p:cNvSpPr>
          <p:nvPr>
            <p:ph type="subTitle" idx="1"/>
          </p:nvPr>
        </p:nvSpPr>
        <p:spPr>
          <a:xfrm>
            <a:off x="2563200" y="1692649"/>
            <a:ext cx="4586000" cy="291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Font typeface="Concert One"/>
              <a:buNone/>
              <a:defRPr sz="3200" b="1">
                <a:latin typeface="Concert One"/>
                <a:ea typeface="Concert One"/>
                <a:cs typeface="Concert One"/>
                <a:sym typeface="Concert One"/>
              </a:defRPr>
            </a:lvl1pPr>
            <a:lvl2pPr lvl="1" algn="l">
              <a:lnSpc>
                <a:spcPct val="100000"/>
              </a:lnSpc>
              <a:spcBef>
                <a:spcPts val="0"/>
              </a:spcBef>
              <a:spcAft>
                <a:spcPts val="0"/>
              </a:spcAft>
              <a:buClr>
                <a:schemeClr val="dk2"/>
              </a:buClr>
              <a:buSzPts val="2400"/>
              <a:buNone/>
              <a:defRPr sz="3200">
                <a:solidFill>
                  <a:schemeClr val="dk2"/>
                </a:solidFill>
              </a:defRPr>
            </a:lvl2pPr>
            <a:lvl3pPr lvl="2" algn="l">
              <a:lnSpc>
                <a:spcPct val="100000"/>
              </a:lnSpc>
              <a:spcBef>
                <a:spcPts val="0"/>
              </a:spcBef>
              <a:spcAft>
                <a:spcPts val="0"/>
              </a:spcAft>
              <a:buClr>
                <a:schemeClr val="dk2"/>
              </a:buClr>
              <a:buSzPts val="2400"/>
              <a:buNone/>
              <a:defRPr sz="3200">
                <a:solidFill>
                  <a:schemeClr val="dk2"/>
                </a:solidFill>
              </a:defRPr>
            </a:lvl3pPr>
            <a:lvl4pPr lvl="3" algn="l">
              <a:lnSpc>
                <a:spcPct val="100000"/>
              </a:lnSpc>
              <a:spcBef>
                <a:spcPts val="0"/>
              </a:spcBef>
              <a:spcAft>
                <a:spcPts val="0"/>
              </a:spcAft>
              <a:buClr>
                <a:schemeClr val="dk2"/>
              </a:buClr>
              <a:buSzPts val="2400"/>
              <a:buNone/>
              <a:defRPr sz="3200">
                <a:solidFill>
                  <a:schemeClr val="dk2"/>
                </a:solidFill>
              </a:defRPr>
            </a:lvl4pPr>
            <a:lvl5pPr lvl="4" algn="l">
              <a:lnSpc>
                <a:spcPct val="100000"/>
              </a:lnSpc>
              <a:spcBef>
                <a:spcPts val="0"/>
              </a:spcBef>
              <a:spcAft>
                <a:spcPts val="0"/>
              </a:spcAft>
              <a:buClr>
                <a:schemeClr val="dk2"/>
              </a:buClr>
              <a:buSzPts val="2400"/>
              <a:buNone/>
              <a:defRPr sz="3200">
                <a:solidFill>
                  <a:schemeClr val="dk2"/>
                </a:solidFill>
              </a:defRPr>
            </a:lvl5pPr>
            <a:lvl6pPr lvl="5" algn="l">
              <a:lnSpc>
                <a:spcPct val="100000"/>
              </a:lnSpc>
              <a:spcBef>
                <a:spcPts val="0"/>
              </a:spcBef>
              <a:spcAft>
                <a:spcPts val="0"/>
              </a:spcAft>
              <a:buClr>
                <a:schemeClr val="dk2"/>
              </a:buClr>
              <a:buSzPts val="2400"/>
              <a:buNone/>
              <a:defRPr sz="3200">
                <a:solidFill>
                  <a:schemeClr val="dk2"/>
                </a:solidFill>
              </a:defRPr>
            </a:lvl6pPr>
            <a:lvl7pPr lvl="6" algn="l">
              <a:lnSpc>
                <a:spcPct val="100000"/>
              </a:lnSpc>
              <a:spcBef>
                <a:spcPts val="0"/>
              </a:spcBef>
              <a:spcAft>
                <a:spcPts val="0"/>
              </a:spcAft>
              <a:buClr>
                <a:schemeClr val="dk2"/>
              </a:buClr>
              <a:buSzPts val="2400"/>
              <a:buNone/>
              <a:defRPr sz="3200">
                <a:solidFill>
                  <a:schemeClr val="dk2"/>
                </a:solidFill>
              </a:defRPr>
            </a:lvl7pPr>
            <a:lvl8pPr lvl="7" algn="l">
              <a:lnSpc>
                <a:spcPct val="100000"/>
              </a:lnSpc>
              <a:spcBef>
                <a:spcPts val="0"/>
              </a:spcBef>
              <a:spcAft>
                <a:spcPts val="0"/>
              </a:spcAft>
              <a:buClr>
                <a:schemeClr val="dk2"/>
              </a:buClr>
              <a:buSzPts val="2400"/>
              <a:buNone/>
              <a:defRPr sz="3200">
                <a:solidFill>
                  <a:schemeClr val="dk2"/>
                </a:solidFill>
              </a:defRPr>
            </a:lvl8pPr>
            <a:lvl9pPr lvl="8" algn="l">
              <a:lnSpc>
                <a:spcPct val="100000"/>
              </a:lnSpc>
              <a:spcBef>
                <a:spcPts val="0"/>
              </a:spcBef>
              <a:spcAft>
                <a:spcPts val="0"/>
              </a:spcAft>
              <a:buClr>
                <a:schemeClr val="dk2"/>
              </a:buClr>
              <a:buSzPts val="2400"/>
              <a:buNone/>
              <a:defRPr sz="32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8" name="Google Shape;28;p4"/>
          <p:cNvPicPr preferRelativeResize="0"/>
          <p:nvPr/>
        </p:nvPicPr>
        <p:blipFill rotWithShape="1">
          <a:blip r:embed="rId3">
            <a:alphaModFix/>
          </a:blip>
          <a:srcRect r="1545" b="6838"/>
          <a:stretch/>
        </p:blipFill>
        <p:spPr>
          <a:xfrm>
            <a:off x="513183" y="179867"/>
            <a:ext cx="11165635" cy="6498299"/>
          </a:xfrm>
          <a:prstGeom prst="rect">
            <a:avLst/>
          </a:prstGeom>
          <a:noFill/>
          <a:ln>
            <a:noFill/>
          </a:ln>
        </p:spPr>
      </p:pic>
      <p:sp>
        <p:nvSpPr>
          <p:cNvPr id="29" name="Google Shape;29;p4"/>
          <p:cNvSpPr txBox="1">
            <a:spLocks noGrp="1"/>
          </p:cNvSpPr>
          <p:nvPr>
            <p:ph type="title"/>
          </p:nvPr>
        </p:nvSpPr>
        <p:spPr>
          <a:xfrm>
            <a:off x="2449200" y="948233"/>
            <a:ext cx="72936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SzPts val="2800"/>
              <a:buNone/>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1864367" y="1869100"/>
            <a:ext cx="9284400" cy="4084000"/>
          </a:xfrm>
          <a:prstGeom prst="rect">
            <a:avLst/>
          </a:prstGeom>
          <a:noFill/>
          <a:ln>
            <a:noFill/>
          </a:ln>
        </p:spPr>
        <p:txBody>
          <a:bodyPr spcFirstLastPara="1" wrap="square" lIns="91425" tIns="91425" rIns="91425" bIns="91425" anchor="t" anchorCtr="0">
            <a:noAutofit/>
          </a:bodyPr>
          <a:lstStyle>
            <a:lvl1pPr marL="457200" lvl="0" indent="-307975" algn="l">
              <a:lnSpc>
                <a:spcPct val="100000"/>
              </a:lnSpc>
              <a:spcBef>
                <a:spcPts val="0"/>
              </a:spcBef>
              <a:spcAft>
                <a:spcPts val="0"/>
              </a:spcAft>
              <a:buSzPts val="1250"/>
              <a:buFont typeface="Concert One"/>
              <a:buAutoNum type="arabicPeriod"/>
              <a:defRPr sz="1267">
                <a:solidFill>
                  <a:schemeClr val="dk2"/>
                </a:solidFill>
              </a:defRPr>
            </a:lvl1pPr>
            <a:lvl2pPr marL="914400" lvl="1" indent="-292100" algn="l">
              <a:lnSpc>
                <a:spcPct val="100000"/>
              </a:lnSpc>
              <a:spcBef>
                <a:spcPts val="2133"/>
              </a:spcBef>
              <a:spcAft>
                <a:spcPts val="0"/>
              </a:spcAft>
              <a:buClr>
                <a:srgbClr val="4D719D"/>
              </a:buClr>
              <a:buSzPts val="1000"/>
              <a:buFont typeface="Arial"/>
              <a:buAutoNum type="alphaLcPeriod"/>
              <a:defRPr sz="1267">
                <a:solidFill>
                  <a:schemeClr val="dk2"/>
                </a:solidFill>
              </a:defRPr>
            </a:lvl2pPr>
            <a:lvl3pPr marL="1371600" lvl="2" indent="-292100" algn="l">
              <a:lnSpc>
                <a:spcPct val="100000"/>
              </a:lnSpc>
              <a:spcBef>
                <a:spcPts val="2133"/>
              </a:spcBef>
              <a:spcAft>
                <a:spcPts val="0"/>
              </a:spcAft>
              <a:buClr>
                <a:srgbClr val="4D719D"/>
              </a:buClr>
              <a:buSzPts val="1000"/>
              <a:buFont typeface="Arial"/>
              <a:buAutoNum type="romanLcPeriod"/>
              <a:defRPr sz="1267">
                <a:solidFill>
                  <a:schemeClr val="dk2"/>
                </a:solidFill>
              </a:defRPr>
            </a:lvl3pPr>
            <a:lvl4pPr marL="1828800" lvl="3" indent="-292100" algn="l">
              <a:lnSpc>
                <a:spcPct val="100000"/>
              </a:lnSpc>
              <a:spcBef>
                <a:spcPts val="2133"/>
              </a:spcBef>
              <a:spcAft>
                <a:spcPts val="0"/>
              </a:spcAft>
              <a:buClr>
                <a:srgbClr val="4D719D"/>
              </a:buClr>
              <a:buSzPts val="1000"/>
              <a:buFont typeface="Arial"/>
              <a:buAutoNum type="arabicPeriod"/>
              <a:defRPr sz="1267">
                <a:solidFill>
                  <a:schemeClr val="dk2"/>
                </a:solidFill>
              </a:defRPr>
            </a:lvl4pPr>
            <a:lvl5pPr marL="2286000" lvl="4" indent="-292100" algn="l">
              <a:lnSpc>
                <a:spcPct val="100000"/>
              </a:lnSpc>
              <a:spcBef>
                <a:spcPts val="2133"/>
              </a:spcBef>
              <a:spcAft>
                <a:spcPts val="0"/>
              </a:spcAft>
              <a:buClr>
                <a:srgbClr val="4D719D"/>
              </a:buClr>
              <a:buSzPts val="1000"/>
              <a:buFont typeface="Arial"/>
              <a:buAutoNum type="alphaLcPeriod"/>
              <a:defRPr sz="1267">
                <a:solidFill>
                  <a:schemeClr val="dk2"/>
                </a:solidFill>
              </a:defRPr>
            </a:lvl5pPr>
            <a:lvl6pPr marL="2743200" lvl="5" indent="-292100" algn="l">
              <a:lnSpc>
                <a:spcPct val="100000"/>
              </a:lnSpc>
              <a:spcBef>
                <a:spcPts val="2133"/>
              </a:spcBef>
              <a:spcAft>
                <a:spcPts val="0"/>
              </a:spcAft>
              <a:buClr>
                <a:srgbClr val="4D719D"/>
              </a:buClr>
              <a:buSzPts val="1000"/>
              <a:buFont typeface="Arial"/>
              <a:buAutoNum type="romanLcPeriod"/>
              <a:defRPr sz="1267">
                <a:solidFill>
                  <a:schemeClr val="dk2"/>
                </a:solidFill>
              </a:defRPr>
            </a:lvl6pPr>
            <a:lvl7pPr marL="3200400" lvl="6" indent="-292100" algn="l">
              <a:lnSpc>
                <a:spcPct val="100000"/>
              </a:lnSpc>
              <a:spcBef>
                <a:spcPts val="2133"/>
              </a:spcBef>
              <a:spcAft>
                <a:spcPts val="0"/>
              </a:spcAft>
              <a:buClr>
                <a:srgbClr val="4D719D"/>
              </a:buClr>
              <a:buSzPts val="1000"/>
              <a:buFont typeface="Arial"/>
              <a:buAutoNum type="arabicPeriod"/>
              <a:defRPr sz="1267">
                <a:solidFill>
                  <a:schemeClr val="dk2"/>
                </a:solidFill>
              </a:defRPr>
            </a:lvl7pPr>
            <a:lvl8pPr marL="3657600" lvl="7" indent="-292100" algn="l">
              <a:lnSpc>
                <a:spcPct val="100000"/>
              </a:lnSpc>
              <a:spcBef>
                <a:spcPts val="2133"/>
              </a:spcBef>
              <a:spcAft>
                <a:spcPts val="0"/>
              </a:spcAft>
              <a:buClr>
                <a:srgbClr val="4D719D"/>
              </a:buClr>
              <a:buSzPts val="1000"/>
              <a:buFont typeface="Arial"/>
              <a:buAutoNum type="alphaLcPeriod"/>
              <a:defRPr sz="1267">
                <a:solidFill>
                  <a:schemeClr val="dk2"/>
                </a:solidFill>
              </a:defRPr>
            </a:lvl8pPr>
            <a:lvl9pPr marL="4114800" lvl="8" indent="-292100" algn="l">
              <a:lnSpc>
                <a:spcPct val="100000"/>
              </a:lnSpc>
              <a:spcBef>
                <a:spcPts val="2133"/>
              </a:spcBef>
              <a:spcAft>
                <a:spcPts val="2133"/>
              </a:spcAft>
              <a:buClr>
                <a:srgbClr val="4D719D"/>
              </a:buClr>
              <a:buSzPts val="1000"/>
              <a:buFont typeface="Arial"/>
              <a:buAutoNum type="romanLcPeriod"/>
              <a:defRPr sz="1267">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3" name="Google Shape;33;p5"/>
          <p:cNvPicPr preferRelativeResize="0"/>
          <p:nvPr/>
        </p:nvPicPr>
        <p:blipFill rotWithShape="1">
          <a:blip r:embed="rId3">
            <a:alphaModFix/>
          </a:blip>
          <a:srcRect l="18" r="9"/>
          <a:stretch/>
        </p:blipFill>
        <p:spPr>
          <a:xfrm>
            <a:off x="341033" y="248367"/>
            <a:ext cx="11509931" cy="6361267"/>
          </a:xfrm>
          <a:prstGeom prst="rect">
            <a:avLst/>
          </a:prstGeom>
          <a:noFill/>
          <a:ln>
            <a:noFill/>
          </a:ln>
        </p:spPr>
      </p:pic>
      <p:sp>
        <p:nvSpPr>
          <p:cNvPr id="34" name="Google Shape;34;p5"/>
          <p:cNvSpPr txBox="1">
            <a:spLocks noGrp="1"/>
          </p:cNvSpPr>
          <p:nvPr>
            <p:ph type="title"/>
          </p:nvPr>
        </p:nvSpPr>
        <p:spPr>
          <a:xfrm>
            <a:off x="1209960" y="2273644"/>
            <a:ext cx="3890400" cy="651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a:endParaRPr/>
          </a:p>
        </p:txBody>
      </p:sp>
      <p:sp>
        <p:nvSpPr>
          <p:cNvPr id="35" name="Google Shape;35;p5"/>
          <p:cNvSpPr txBox="1">
            <a:spLocks noGrp="1"/>
          </p:cNvSpPr>
          <p:nvPr>
            <p:ph type="subTitle" idx="1"/>
          </p:nvPr>
        </p:nvSpPr>
        <p:spPr>
          <a:xfrm>
            <a:off x="1239133" y="2881700"/>
            <a:ext cx="3832000" cy="9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None/>
              <a:defRPr sz="2133">
                <a:solidFill>
                  <a:schemeClr val="dk2"/>
                </a:solidFill>
              </a:defRPr>
            </a:lvl1pPr>
            <a:lvl2pPr lvl="1" algn="ctr">
              <a:lnSpc>
                <a:spcPct val="100000"/>
              </a:lnSpc>
              <a:spcBef>
                <a:spcPts val="0"/>
              </a:spcBef>
              <a:spcAft>
                <a:spcPts val="0"/>
              </a:spcAft>
              <a:buClr>
                <a:schemeClr val="dk2"/>
              </a:buClr>
              <a:buSzPts val="1600"/>
              <a:buNone/>
              <a:defRPr sz="2133">
                <a:solidFill>
                  <a:schemeClr val="dk2"/>
                </a:solidFill>
              </a:defRPr>
            </a:lvl2pPr>
            <a:lvl3pPr lvl="2" algn="ctr">
              <a:lnSpc>
                <a:spcPct val="100000"/>
              </a:lnSpc>
              <a:spcBef>
                <a:spcPts val="0"/>
              </a:spcBef>
              <a:spcAft>
                <a:spcPts val="0"/>
              </a:spcAft>
              <a:buClr>
                <a:schemeClr val="dk2"/>
              </a:buClr>
              <a:buSzPts val="1600"/>
              <a:buNone/>
              <a:defRPr sz="2133">
                <a:solidFill>
                  <a:schemeClr val="dk2"/>
                </a:solidFill>
              </a:defRPr>
            </a:lvl3pPr>
            <a:lvl4pPr lvl="3" algn="ctr">
              <a:lnSpc>
                <a:spcPct val="100000"/>
              </a:lnSpc>
              <a:spcBef>
                <a:spcPts val="0"/>
              </a:spcBef>
              <a:spcAft>
                <a:spcPts val="0"/>
              </a:spcAft>
              <a:buClr>
                <a:schemeClr val="dk2"/>
              </a:buClr>
              <a:buSzPts val="1600"/>
              <a:buNone/>
              <a:defRPr sz="2133">
                <a:solidFill>
                  <a:schemeClr val="dk2"/>
                </a:solidFill>
              </a:defRPr>
            </a:lvl4pPr>
            <a:lvl5pPr lvl="4" algn="ctr">
              <a:lnSpc>
                <a:spcPct val="100000"/>
              </a:lnSpc>
              <a:spcBef>
                <a:spcPts val="0"/>
              </a:spcBef>
              <a:spcAft>
                <a:spcPts val="0"/>
              </a:spcAft>
              <a:buClr>
                <a:schemeClr val="dk2"/>
              </a:buClr>
              <a:buSzPts val="1600"/>
              <a:buNone/>
              <a:defRPr sz="2133">
                <a:solidFill>
                  <a:schemeClr val="dk2"/>
                </a:solidFill>
              </a:defRPr>
            </a:lvl5pPr>
            <a:lvl6pPr lvl="5" algn="ctr">
              <a:lnSpc>
                <a:spcPct val="100000"/>
              </a:lnSpc>
              <a:spcBef>
                <a:spcPts val="0"/>
              </a:spcBef>
              <a:spcAft>
                <a:spcPts val="0"/>
              </a:spcAft>
              <a:buClr>
                <a:schemeClr val="dk2"/>
              </a:buClr>
              <a:buSzPts val="1600"/>
              <a:buNone/>
              <a:defRPr sz="2133">
                <a:solidFill>
                  <a:schemeClr val="dk2"/>
                </a:solidFill>
              </a:defRPr>
            </a:lvl6pPr>
            <a:lvl7pPr lvl="6" algn="ctr">
              <a:lnSpc>
                <a:spcPct val="100000"/>
              </a:lnSpc>
              <a:spcBef>
                <a:spcPts val="0"/>
              </a:spcBef>
              <a:spcAft>
                <a:spcPts val="0"/>
              </a:spcAft>
              <a:buClr>
                <a:schemeClr val="dk2"/>
              </a:buClr>
              <a:buSzPts val="1600"/>
              <a:buNone/>
              <a:defRPr sz="2133">
                <a:solidFill>
                  <a:schemeClr val="dk2"/>
                </a:solidFill>
              </a:defRPr>
            </a:lvl7pPr>
            <a:lvl8pPr lvl="7" algn="ctr">
              <a:lnSpc>
                <a:spcPct val="100000"/>
              </a:lnSpc>
              <a:spcBef>
                <a:spcPts val="0"/>
              </a:spcBef>
              <a:spcAft>
                <a:spcPts val="0"/>
              </a:spcAft>
              <a:buClr>
                <a:schemeClr val="dk2"/>
              </a:buClr>
              <a:buSzPts val="1600"/>
              <a:buNone/>
              <a:defRPr sz="2133">
                <a:solidFill>
                  <a:schemeClr val="dk2"/>
                </a:solidFill>
              </a:defRPr>
            </a:lvl8pPr>
            <a:lvl9pPr lvl="8" algn="ctr">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36" name="Google Shape;36;p5"/>
          <p:cNvSpPr txBox="1">
            <a:spLocks noGrp="1"/>
          </p:cNvSpPr>
          <p:nvPr>
            <p:ph type="title" idx="2"/>
          </p:nvPr>
        </p:nvSpPr>
        <p:spPr>
          <a:xfrm>
            <a:off x="7091640" y="2273644"/>
            <a:ext cx="3890400" cy="651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a:endParaRPr/>
          </a:p>
        </p:txBody>
      </p:sp>
      <p:sp>
        <p:nvSpPr>
          <p:cNvPr id="37" name="Google Shape;37;p5"/>
          <p:cNvSpPr txBox="1">
            <a:spLocks noGrp="1"/>
          </p:cNvSpPr>
          <p:nvPr>
            <p:ph type="subTitle" idx="3"/>
          </p:nvPr>
        </p:nvSpPr>
        <p:spPr>
          <a:xfrm>
            <a:off x="7120816" y="2881700"/>
            <a:ext cx="3832000" cy="9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None/>
              <a:defRPr sz="2133">
                <a:solidFill>
                  <a:schemeClr val="dk2"/>
                </a:solidFill>
              </a:defRPr>
            </a:lvl1pPr>
            <a:lvl2pPr lvl="1" algn="ctr">
              <a:lnSpc>
                <a:spcPct val="100000"/>
              </a:lnSpc>
              <a:spcBef>
                <a:spcPts val="0"/>
              </a:spcBef>
              <a:spcAft>
                <a:spcPts val="0"/>
              </a:spcAft>
              <a:buClr>
                <a:schemeClr val="dk2"/>
              </a:buClr>
              <a:buSzPts val="1600"/>
              <a:buNone/>
              <a:defRPr sz="2133">
                <a:solidFill>
                  <a:schemeClr val="dk2"/>
                </a:solidFill>
              </a:defRPr>
            </a:lvl2pPr>
            <a:lvl3pPr lvl="2" algn="ctr">
              <a:lnSpc>
                <a:spcPct val="100000"/>
              </a:lnSpc>
              <a:spcBef>
                <a:spcPts val="0"/>
              </a:spcBef>
              <a:spcAft>
                <a:spcPts val="0"/>
              </a:spcAft>
              <a:buClr>
                <a:schemeClr val="dk2"/>
              </a:buClr>
              <a:buSzPts val="1600"/>
              <a:buNone/>
              <a:defRPr sz="2133">
                <a:solidFill>
                  <a:schemeClr val="dk2"/>
                </a:solidFill>
              </a:defRPr>
            </a:lvl3pPr>
            <a:lvl4pPr lvl="3" algn="ctr">
              <a:lnSpc>
                <a:spcPct val="100000"/>
              </a:lnSpc>
              <a:spcBef>
                <a:spcPts val="0"/>
              </a:spcBef>
              <a:spcAft>
                <a:spcPts val="0"/>
              </a:spcAft>
              <a:buClr>
                <a:schemeClr val="dk2"/>
              </a:buClr>
              <a:buSzPts val="1600"/>
              <a:buNone/>
              <a:defRPr sz="2133">
                <a:solidFill>
                  <a:schemeClr val="dk2"/>
                </a:solidFill>
              </a:defRPr>
            </a:lvl4pPr>
            <a:lvl5pPr lvl="4" algn="ctr">
              <a:lnSpc>
                <a:spcPct val="100000"/>
              </a:lnSpc>
              <a:spcBef>
                <a:spcPts val="0"/>
              </a:spcBef>
              <a:spcAft>
                <a:spcPts val="0"/>
              </a:spcAft>
              <a:buClr>
                <a:schemeClr val="dk2"/>
              </a:buClr>
              <a:buSzPts val="1600"/>
              <a:buNone/>
              <a:defRPr sz="2133">
                <a:solidFill>
                  <a:schemeClr val="dk2"/>
                </a:solidFill>
              </a:defRPr>
            </a:lvl5pPr>
            <a:lvl6pPr lvl="5" algn="ctr">
              <a:lnSpc>
                <a:spcPct val="100000"/>
              </a:lnSpc>
              <a:spcBef>
                <a:spcPts val="0"/>
              </a:spcBef>
              <a:spcAft>
                <a:spcPts val="0"/>
              </a:spcAft>
              <a:buClr>
                <a:schemeClr val="dk2"/>
              </a:buClr>
              <a:buSzPts val="1600"/>
              <a:buNone/>
              <a:defRPr sz="2133">
                <a:solidFill>
                  <a:schemeClr val="dk2"/>
                </a:solidFill>
              </a:defRPr>
            </a:lvl6pPr>
            <a:lvl7pPr lvl="6" algn="ctr">
              <a:lnSpc>
                <a:spcPct val="100000"/>
              </a:lnSpc>
              <a:spcBef>
                <a:spcPts val="0"/>
              </a:spcBef>
              <a:spcAft>
                <a:spcPts val="0"/>
              </a:spcAft>
              <a:buClr>
                <a:schemeClr val="dk2"/>
              </a:buClr>
              <a:buSzPts val="1600"/>
              <a:buNone/>
              <a:defRPr sz="2133">
                <a:solidFill>
                  <a:schemeClr val="dk2"/>
                </a:solidFill>
              </a:defRPr>
            </a:lvl7pPr>
            <a:lvl8pPr lvl="7" algn="ctr">
              <a:lnSpc>
                <a:spcPct val="100000"/>
              </a:lnSpc>
              <a:spcBef>
                <a:spcPts val="0"/>
              </a:spcBef>
              <a:spcAft>
                <a:spcPts val="0"/>
              </a:spcAft>
              <a:buClr>
                <a:schemeClr val="dk2"/>
              </a:buClr>
              <a:buSzPts val="1600"/>
              <a:buNone/>
              <a:defRPr sz="2133">
                <a:solidFill>
                  <a:schemeClr val="dk2"/>
                </a:solidFill>
              </a:defRPr>
            </a:lvl8pPr>
            <a:lvl9pPr lvl="8" algn="ctr">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38" name="Google Shape;38;p5"/>
          <p:cNvSpPr txBox="1">
            <a:spLocks noGrp="1"/>
          </p:cNvSpPr>
          <p:nvPr>
            <p:ph type="title" idx="4"/>
          </p:nvPr>
        </p:nvSpPr>
        <p:spPr>
          <a:xfrm>
            <a:off x="1209960" y="4294797"/>
            <a:ext cx="3890400" cy="651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a:endParaRPr/>
          </a:p>
        </p:txBody>
      </p:sp>
      <p:sp>
        <p:nvSpPr>
          <p:cNvPr id="39" name="Google Shape;39;p5"/>
          <p:cNvSpPr txBox="1">
            <a:spLocks noGrp="1"/>
          </p:cNvSpPr>
          <p:nvPr>
            <p:ph type="subTitle" idx="5"/>
          </p:nvPr>
        </p:nvSpPr>
        <p:spPr>
          <a:xfrm>
            <a:off x="1239133" y="4914500"/>
            <a:ext cx="3832000" cy="9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None/>
              <a:defRPr sz="2133">
                <a:solidFill>
                  <a:schemeClr val="dk2"/>
                </a:solidFill>
              </a:defRPr>
            </a:lvl1pPr>
            <a:lvl2pPr lvl="1" algn="ctr">
              <a:lnSpc>
                <a:spcPct val="100000"/>
              </a:lnSpc>
              <a:spcBef>
                <a:spcPts val="0"/>
              </a:spcBef>
              <a:spcAft>
                <a:spcPts val="0"/>
              </a:spcAft>
              <a:buClr>
                <a:schemeClr val="dk2"/>
              </a:buClr>
              <a:buSzPts val="1600"/>
              <a:buNone/>
              <a:defRPr sz="2133">
                <a:solidFill>
                  <a:schemeClr val="dk2"/>
                </a:solidFill>
              </a:defRPr>
            </a:lvl2pPr>
            <a:lvl3pPr lvl="2" algn="ctr">
              <a:lnSpc>
                <a:spcPct val="100000"/>
              </a:lnSpc>
              <a:spcBef>
                <a:spcPts val="0"/>
              </a:spcBef>
              <a:spcAft>
                <a:spcPts val="0"/>
              </a:spcAft>
              <a:buClr>
                <a:schemeClr val="dk2"/>
              </a:buClr>
              <a:buSzPts val="1600"/>
              <a:buNone/>
              <a:defRPr sz="2133">
                <a:solidFill>
                  <a:schemeClr val="dk2"/>
                </a:solidFill>
              </a:defRPr>
            </a:lvl3pPr>
            <a:lvl4pPr lvl="3" algn="ctr">
              <a:lnSpc>
                <a:spcPct val="100000"/>
              </a:lnSpc>
              <a:spcBef>
                <a:spcPts val="0"/>
              </a:spcBef>
              <a:spcAft>
                <a:spcPts val="0"/>
              </a:spcAft>
              <a:buClr>
                <a:schemeClr val="dk2"/>
              </a:buClr>
              <a:buSzPts val="1600"/>
              <a:buNone/>
              <a:defRPr sz="2133">
                <a:solidFill>
                  <a:schemeClr val="dk2"/>
                </a:solidFill>
              </a:defRPr>
            </a:lvl4pPr>
            <a:lvl5pPr lvl="4" algn="ctr">
              <a:lnSpc>
                <a:spcPct val="100000"/>
              </a:lnSpc>
              <a:spcBef>
                <a:spcPts val="0"/>
              </a:spcBef>
              <a:spcAft>
                <a:spcPts val="0"/>
              </a:spcAft>
              <a:buClr>
                <a:schemeClr val="dk2"/>
              </a:buClr>
              <a:buSzPts val="1600"/>
              <a:buNone/>
              <a:defRPr sz="2133">
                <a:solidFill>
                  <a:schemeClr val="dk2"/>
                </a:solidFill>
              </a:defRPr>
            </a:lvl5pPr>
            <a:lvl6pPr lvl="5" algn="ctr">
              <a:lnSpc>
                <a:spcPct val="100000"/>
              </a:lnSpc>
              <a:spcBef>
                <a:spcPts val="0"/>
              </a:spcBef>
              <a:spcAft>
                <a:spcPts val="0"/>
              </a:spcAft>
              <a:buClr>
                <a:schemeClr val="dk2"/>
              </a:buClr>
              <a:buSzPts val="1600"/>
              <a:buNone/>
              <a:defRPr sz="2133">
                <a:solidFill>
                  <a:schemeClr val="dk2"/>
                </a:solidFill>
              </a:defRPr>
            </a:lvl6pPr>
            <a:lvl7pPr lvl="6" algn="ctr">
              <a:lnSpc>
                <a:spcPct val="100000"/>
              </a:lnSpc>
              <a:spcBef>
                <a:spcPts val="0"/>
              </a:spcBef>
              <a:spcAft>
                <a:spcPts val="0"/>
              </a:spcAft>
              <a:buClr>
                <a:schemeClr val="dk2"/>
              </a:buClr>
              <a:buSzPts val="1600"/>
              <a:buNone/>
              <a:defRPr sz="2133">
                <a:solidFill>
                  <a:schemeClr val="dk2"/>
                </a:solidFill>
              </a:defRPr>
            </a:lvl7pPr>
            <a:lvl8pPr lvl="7" algn="ctr">
              <a:lnSpc>
                <a:spcPct val="100000"/>
              </a:lnSpc>
              <a:spcBef>
                <a:spcPts val="0"/>
              </a:spcBef>
              <a:spcAft>
                <a:spcPts val="0"/>
              </a:spcAft>
              <a:buClr>
                <a:schemeClr val="dk2"/>
              </a:buClr>
              <a:buSzPts val="1600"/>
              <a:buNone/>
              <a:defRPr sz="2133">
                <a:solidFill>
                  <a:schemeClr val="dk2"/>
                </a:solidFill>
              </a:defRPr>
            </a:lvl8pPr>
            <a:lvl9pPr lvl="8" algn="ctr">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40" name="Google Shape;40;p5"/>
          <p:cNvSpPr txBox="1">
            <a:spLocks noGrp="1"/>
          </p:cNvSpPr>
          <p:nvPr>
            <p:ph type="title" idx="6"/>
          </p:nvPr>
        </p:nvSpPr>
        <p:spPr>
          <a:xfrm>
            <a:off x="7091640" y="4294797"/>
            <a:ext cx="3890400" cy="651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3900"/>
              <a:buNone/>
              <a:defRPr sz="5200"/>
            </a:lvl2pPr>
            <a:lvl3pPr lvl="2" algn="ctr">
              <a:lnSpc>
                <a:spcPct val="100000"/>
              </a:lnSpc>
              <a:spcBef>
                <a:spcPts val="0"/>
              </a:spcBef>
              <a:spcAft>
                <a:spcPts val="0"/>
              </a:spcAft>
              <a:buSzPts val="3900"/>
              <a:buNone/>
              <a:defRPr sz="5200"/>
            </a:lvl3pPr>
            <a:lvl4pPr lvl="3" algn="ctr">
              <a:lnSpc>
                <a:spcPct val="100000"/>
              </a:lnSpc>
              <a:spcBef>
                <a:spcPts val="0"/>
              </a:spcBef>
              <a:spcAft>
                <a:spcPts val="0"/>
              </a:spcAft>
              <a:buSzPts val="3900"/>
              <a:buNone/>
              <a:defRPr sz="5200"/>
            </a:lvl4pPr>
            <a:lvl5pPr lvl="4" algn="ctr">
              <a:lnSpc>
                <a:spcPct val="100000"/>
              </a:lnSpc>
              <a:spcBef>
                <a:spcPts val="0"/>
              </a:spcBef>
              <a:spcAft>
                <a:spcPts val="0"/>
              </a:spcAft>
              <a:buSzPts val="3900"/>
              <a:buNone/>
              <a:defRPr sz="5200"/>
            </a:lvl5pPr>
            <a:lvl6pPr lvl="5" algn="ctr">
              <a:lnSpc>
                <a:spcPct val="100000"/>
              </a:lnSpc>
              <a:spcBef>
                <a:spcPts val="0"/>
              </a:spcBef>
              <a:spcAft>
                <a:spcPts val="0"/>
              </a:spcAft>
              <a:buSzPts val="3900"/>
              <a:buNone/>
              <a:defRPr sz="5200"/>
            </a:lvl6pPr>
            <a:lvl7pPr lvl="6" algn="ctr">
              <a:lnSpc>
                <a:spcPct val="100000"/>
              </a:lnSpc>
              <a:spcBef>
                <a:spcPts val="0"/>
              </a:spcBef>
              <a:spcAft>
                <a:spcPts val="0"/>
              </a:spcAft>
              <a:buSzPts val="3900"/>
              <a:buNone/>
              <a:defRPr sz="5200"/>
            </a:lvl7pPr>
            <a:lvl8pPr lvl="7" algn="ctr">
              <a:lnSpc>
                <a:spcPct val="100000"/>
              </a:lnSpc>
              <a:spcBef>
                <a:spcPts val="0"/>
              </a:spcBef>
              <a:spcAft>
                <a:spcPts val="0"/>
              </a:spcAft>
              <a:buSzPts val="3900"/>
              <a:buNone/>
              <a:defRPr sz="5200"/>
            </a:lvl8pPr>
            <a:lvl9pPr lvl="8" algn="ctr">
              <a:lnSpc>
                <a:spcPct val="100000"/>
              </a:lnSpc>
              <a:spcBef>
                <a:spcPts val="0"/>
              </a:spcBef>
              <a:spcAft>
                <a:spcPts val="0"/>
              </a:spcAft>
              <a:buSzPts val="3900"/>
              <a:buNone/>
              <a:defRPr sz="5200"/>
            </a:lvl9pPr>
          </a:lstStyle>
          <a:p>
            <a:endParaRPr/>
          </a:p>
        </p:txBody>
      </p:sp>
      <p:sp>
        <p:nvSpPr>
          <p:cNvPr id="41" name="Google Shape;41;p5"/>
          <p:cNvSpPr txBox="1">
            <a:spLocks noGrp="1"/>
          </p:cNvSpPr>
          <p:nvPr>
            <p:ph type="subTitle" idx="7"/>
          </p:nvPr>
        </p:nvSpPr>
        <p:spPr>
          <a:xfrm>
            <a:off x="7120816" y="4914499"/>
            <a:ext cx="3832000" cy="955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2"/>
              </a:buClr>
              <a:buSzPts val="1600"/>
              <a:buNone/>
              <a:defRPr sz="2133">
                <a:solidFill>
                  <a:schemeClr val="dk2"/>
                </a:solidFill>
              </a:defRPr>
            </a:lvl1pPr>
            <a:lvl2pPr lvl="1" algn="ctr">
              <a:lnSpc>
                <a:spcPct val="100000"/>
              </a:lnSpc>
              <a:spcBef>
                <a:spcPts val="0"/>
              </a:spcBef>
              <a:spcAft>
                <a:spcPts val="0"/>
              </a:spcAft>
              <a:buClr>
                <a:schemeClr val="dk2"/>
              </a:buClr>
              <a:buSzPts val="1600"/>
              <a:buNone/>
              <a:defRPr sz="2133">
                <a:solidFill>
                  <a:schemeClr val="dk2"/>
                </a:solidFill>
              </a:defRPr>
            </a:lvl2pPr>
            <a:lvl3pPr lvl="2" algn="ctr">
              <a:lnSpc>
                <a:spcPct val="100000"/>
              </a:lnSpc>
              <a:spcBef>
                <a:spcPts val="0"/>
              </a:spcBef>
              <a:spcAft>
                <a:spcPts val="0"/>
              </a:spcAft>
              <a:buClr>
                <a:schemeClr val="dk2"/>
              </a:buClr>
              <a:buSzPts val="1600"/>
              <a:buNone/>
              <a:defRPr sz="2133">
                <a:solidFill>
                  <a:schemeClr val="dk2"/>
                </a:solidFill>
              </a:defRPr>
            </a:lvl3pPr>
            <a:lvl4pPr lvl="3" algn="ctr">
              <a:lnSpc>
                <a:spcPct val="100000"/>
              </a:lnSpc>
              <a:spcBef>
                <a:spcPts val="0"/>
              </a:spcBef>
              <a:spcAft>
                <a:spcPts val="0"/>
              </a:spcAft>
              <a:buClr>
                <a:schemeClr val="dk2"/>
              </a:buClr>
              <a:buSzPts val="1600"/>
              <a:buNone/>
              <a:defRPr sz="2133">
                <a:solidFill>
                  <a:schemeClr val="dk2"/>
                </a:solidFill>
              </a:defRPr>
            </a:lvl4pPr>
            <a:lvl5pPr lvl="4" algn="ctr">
              <a:lnSpc>
                <a:spcPct val="100000"/>
              </a:lnSpc>
              <a:spcBef>
                <a:spcPts val="0"/>
              </a:spcBef>
              <a:spcAft>
                <a:spcPts val="0"/>
              </a:spcAft>
              <a:buClr>
                <a:schemeClr val="dk2"/>
              </a:buClr>
              <a:buSzPts val="1600"/>
              <a:buNone/>
              <a:defRPr sz="2133">
                <a:solidFill>
                  <a:schemeClr val="dk2"/>
                </a:solidFill>
              </a:defRPr>
            </a:lvl5pPr>
            <a:lvl6pPr lvl="5" algn="ctr">
              <a:lnSpc>
                <a:spcPct val="100000"/>
              </a:lnSpc>
              <a:spcBef>
                <a:spcPts val="0"/>
              </a:spcBef>
              <a:spcAft>
                <a:spcPts val="0"/>
              </a:spcAft>
              <a:buClr>
                <a:schemeClr val="dk2"/>
              </a:buClr>
              <a:buSzPts val="1600"/>
              <a:buNone/>
              <a:defRPr sz="2133">
                <a:solidFill>
                  <a:schemeClr val="dk2"/>
                </a:solidFill>
              </a:defRPr>
            </a:lvl6pPr>
            <a:lvl7pPr lvl="6" algn="ctr">
              <a:lnSpc>
                <a:spcPct val="100000"/>
              </a:lnSpc>
              <a:spcBef>
                <a:spcPts val="0"/>
              </a:spcBef>
              <a:spcAft>
                <a:spcPts val="0"/>
              </a:spcAft>
              <a:buClr>
                <a:schemeClr val="dk2"/>
              </a:buClr>
              <a:buSzPts val="1600"/>
              <a:buNone/>
              <a:defRPr sz="2133">
                <a:solidFill>
                  <a:schemeClr val="dk2"/>
                </a:solidFill>
              </a:defRPr>
            </a:lvl7pPr>
            <a:lvl8pPr lvl="7" algn="ctr">
              <a:lnSpc>
                <a:spcPct val="100000"/>
              </a:lnSpc>
              <a:spcBef>
                <a:spcPts val="0"/>
              </a:spcBef>
              <a:spcAft>
                <a:spcPts val="0"/>
              </a:spcAft>
              <a:buClr>
                <a:schemeClr val="dk2"/>
              </a:buClr>
              <a:buSzPts val="1600"/>
              <a:buNone/>
              <a:defRPr sz="2133">
                <a:solidFill>
                  <a:schemeClr val="dk2"/>
                </a:solidFill>
              </a:defRPr>
            </a:lvl8pPr>
            <a:lvl9pPr lvl="8" algn="ctr">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42" name="Google Shape;42;p5"/>
          <p:cNvSpPr txBox="1">
            <a:spLocks noGrp="1"/>
          </p:cNvSpPr>
          <p:nvPr>
            <p:ph type="title" idx="8"/>
          </p:nvPr>
        </p:nvSpPr>
        <p:spPr>
          <a:xfrm>
            <a:off x="1336433" y="948241"/>
            <a:ext cx="3205200" cy="7636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2800"/>
              <a:buNone/>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45" name="Google Shape;45;p6"/>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49803"/>
              </a:srgbClr>
            </a:outerShdw>
          </a:effectLst>
        </p:spPr>
      </p:pic>
      <p:sp>
        <p:nvSpPr>
          <p:cNvPr id="46" name="Google Shape;46;p6"/>
          <p:cNvSpPr txBox="1">
            <a:spLocks noGrp="1"/>
          </p:cNvSpPr>
          <p:nvPr>
            <p:ph type="body" idx="1"/>
          </p:nvPr>
        </p:nvSpPr>
        <p:spPr>
          <a:xfrm>
            <a:off x="3532000" y="2856800"/>
            <a:ext cx="5128000" cy="2522000"/>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Clr>
                <a:schemeClr val="dk2"/>
              </a:buClr>
              <a:buSzPts val="1600"/>
              <a:buChar char="●"/>
              <a:defRPr sz="2133">
                <a:solidFill>
                  <a:schemeClr val="dk2"/>
                </a:solidFill>
              </a:defRPr>
            </a:lvl1pPr>
            <a:lvl2pPr marL="914400" lvl="1" indent="-330200" algn="l">
              <a:lnSpc>
                <a:spcPct val="100000"/>
              </a:lnSpc>
              <a:spcBef>
                <a:spcPts val="2133"/>
              </a:spcBef>
              <a:spcAft>
                <a:spcPts val="0"/>
              </a:spcAft>
              <a:buClr>
                <a:schemeClr val="dk2"/>
              </a:buClr>
              <a:buSzPts val="1600"/>
              <a:buChar char="○"/>
              <a:defRPr sz="2133">
                <a:solidFill>
                  <a:schemeClr val="dk2"/>
                </a:solidFill>
              </a:defRPr>
            </a:lvl2pPr>
            <a:lvl3pPr marL="1371600" lvl="2" indent="-330200" algn="l">
              <a:lnSpc>
                <a:spcPct val="100000"/>
              </a:lnSpc>
              <a:spcBef>
                <a:spcPts val="2133"/>
              </a:spcBef>
              <a:spcAft>
                <a:spcPts val="0"/>
              </a:spcAft>
              <a:buClr>
                <a:schemeClr val="dk2"/>
              </a:buClr>
              <a:buSzPts val="1600"/>
              <a:buChar char="■"/>
              <a:defRPr sz="2133">
                <a:solidFill>
                  <a:schemeClr val="dk2"/>
                </a:solidFill>
              </a:defRPr>
            </a:lvl3pPr>
            <a:lvl4pPr marL="1828800" lvl="3" indent="-330200" algn="l">
              <a:lnSpc>
                <a:spcPct val="100000"/>
              </a:lnSpc>
              <a:spcBef>
                <a:spcPts val="2133"/>
              </a:spcBef>
              <a:spcAft>
                <a:spcPts val="0"/>
              </a:spcAft>
              <a:buClr>
                <a:schemeClr val="dk2"/>
              </a:buClr>
              <a:buSzPts val="1600"/>
              <a:buChar char="●"/>
              <a:defRPr sz="2133">
                <a:solidFill>
                  <a:schemeClr val="dk2"/>
                </a:solidFill>
              </a:defRPr>
            </a:lvl4pPr>
            <a:lvl5pPr marL="2286000" lvl="4" indent="-330200" algn="l">
              <a:lnSpc>
                <a:spcPct val="100000"/>
              </a:lnSpc>
              <a:spcBef>
                <a:spcPts val="2133"/>
              </a:spcBef>
              <a:spcAft>
                <a:spcPts val="0"/>
              </a:spcAft>
              <a:buClr>
                <a:schemeClr val="dk2"/>
              </a:buClr>
              <a:buSzPts val="1600"/>
              <a:buChar char="○"/>
              <a:defRPr sz="2133">
                <a:solidFill>
                  <a:schemeClr val="dk2"/>
                </a:solidFill>
              </a:defRPr>
            </a:lvl5pPr>
            <a:lvl6pPr marL="2743200" lvl="5" indent="-330200" algn="l">
              <a:lnSpc>
                <a:spcPct val="100000"/>
              </a:lnSpc>
              <a:spcBef>
                <a:spcPts val="2133"/>
              </a:spcBef>
              <a:spcAft>
                <a:spcPts val="0"/>
              </a:spcAft>
              <a:buClr>
                <a:schemeClr val="dk2"/>
              </a:buClr>
              <a:buSzPts val="1600"/>
              <a:buChar char="■"/>
              <a:defRPr sz="2133">
                <a:solidFill>
                  <a:schemeClr val="dk2"/>
                </a:solidFill>
              </a:defRPr>
            </a:lvl6pPr>
            <a:lvl7pPr marL="3200400" lvl="6" indent="-330200" algn="l">
              <a:lnSpc>
                <a:spcPct val="100000"/>
              </a:lnSpc>
              <a:spcBef>
                <a:spcPts val="2133"/>
              </a:spcBef>
              <a:spcAft>
                <a:spcPts val="0"/>
              </a:spcAft>
              <a:buClr>
                <a:schemeClr val="dk2"/>
              </a:buClr>
              <a:buSzPts val="1600"/>
              <a:buChar char="●"/>
              <a:defRPr sz="2133">
                <a:solidFill>
                  <a:schemeClr val="dk2"/>
                </a:solidFill>
              </a:defRPr>
            </a:lvl7pPr>
            <a:lvl8pPr marL="3657600" lvl="7" indent="-330200" algn="l">
              <a:lnSpc>
                <a:spcPct val="100000"/>
              </a:lnSpc>
              <a:spcBef>
                <a:spcPts val="2133"/>
              </a:spcBef>
              <a:spcAft>
                <a:spcPts val="0"/>
              </a:spcAft>
              <a:buClr>
                <a:schemeClr val="dk2"/>
              </a:buClr>
              <a:buSzPts val="1600"/>
              <a:buChar char="○"/>
              <a:defRPr sz="2133">
                <a:solidFill>
                  <a:schemeClr val="dk2"/>
                </a:solidFill>
              </a:defRPr>
            </a:lvl8pPr>
            <a:lvl9pPr marL="4114800" lvl="8" indent="-330200" algn="l">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7" name="Google Shape;47;p6"/>
          <p:cNvSpPr txBox="1">
            <a:spLocks noGrp="1"/>
          </p:cNvSpPr>
          <p:nvPr>
            <p:ph type="title"/>
          </p:nvPr>
        </p:nvSpPr>
        <p:spPr>
          <a:xfrm>
            <a:off x="4169433" y="1822333"/>
            <a:ext cx="38688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SzPts val="2800"/>
              <a:buNone/>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pic>
        <p:nvPicPr>
          <p:cNvPr id="49" name="Google Shape;49;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50" name="Google Shape;50;p7"/>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49803"/>
              </a:srgbClr>
            </a:outerShdw>
          </a:effectLst>
        </p:spPr>
      </p:pic>
      <p:sp>
        <p:nvSpPr>
          <p:cNvPr id="51" name="Google Shape;51;p7"/>
          <p:cNvSpPr txBox="1">
            <a:spLocks noGrp="1"/>
          </p:cNvSpPr>
          <p:nvPr>
            <p:ph type="title"/>
          </p:nvPr>
        </p:nvSpPr>
        <p:spPr>
          <a:xfrm>
            <a:off x="3564000" y="3401200"/>
            <a:ext cx="5064000" cy="108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4000"/>
              <a:buNone/>
              <a:defRPr sz="5333"/>
            </a:lvl1pPr>
            <a:lvl2pPr lvl="1" algn="ctr">
              <a:lnSpc>
                <a:spcPct val="100000"/>
              </a:lnSpc>
              <a:spcBef>
                <a:spcPts val="0"/>
              </a:spcBef>
              <a:spcAft>
                <a:spcPts val="0"/>
              </a:spcAft>
              <a:buSzPts val="4000"/>
              <a:buNone/>
              <a:defRPr sz="5333"/>
            </a:lvl2pPr>
            <a:lvl3pPr lvl="2" algn="ctr">
              <a:lnSpc>
                <a:spcPct val="100000"/>
              </a:lnSpc>
              <a:spcBef>
                <a:spcPts val="0"/>
              </a:spcBef>
              <a:spcAft>
                <a:spcPts val="0"/>
              </a:spcAft>
              <a:buSzPts val="4000"/>
              <a:buNone/>
              <a:defRPr sz="5333"/>
            </a:lvl3pPr>
            <a:lvl4pPr lvl="3" algn="ctr">
              <a:lnSpc>
                <a:spcPct val="100000"/>
              </a:lnSpc>
              <a:spcBef>
                <a:spcPts val="0"/>
              </a:spcBef>
              <a:spcAft>
                <a:spcPts val="0"/>
              </a:spcAft>
              <a:buSzPts val="4000"/>
              <a:buNone/>
              <a:defRPr sz="5333"/>
            </a:lvl4pPr>
            <a:lvl5pPr lvl="4" algn="ctr">
              <a:lnSpc>
                <a:spcPct val="100000"/>
              </a:lnSpc>
              <a:spcBef>
                <a:spcPts val="0"/>
              </a:spcBef>
              <a:spcAft>
                <a:spcPts val="0"/>
              </a:spcAft>
              <a:buSzPts val="4000"/>
              <a:buNone/>
              <a:defRPr sz="5333"/>
            </a:lvl5pPr>
            <a:lvl6pPr lvl="5" algn="ctr">
              <a:lnSpc>
                <a:spcPct val="100000"/>
              </a:lnSpc>
              <a:spcBef>
                <a:spcPts val="0"/>
              </a:spcBef>
              <a:spcAft>
                <a:spcPts val="0"/>
              </a:spcAft>
              <a:buSzPts val="4000"/>
              <a:buNone/>
              <a:defRPr sz="5333"/>
            </a:lvl6pPr>
            <a:lvl7pPr lvl="6" algn="ctr">
              <a:lnSpc>
                <a:spcPct val="100000"/>
              </a:lnSpc>
              <a:spcBef>
                <a:spcPts val="0"/>
              </a:spcBef>
              <a:spcAft>
                <a:spcPts val="0"/>
              </a:spcAft>
              <a:buSzPts val="4000"/>
              <a:buNone/>
              <a:defRPr sz="5333"/>
            </a:lvl7pPr>
            <a:lvl8pPr lvl="7" algn="ctr">
              <a:lnSpc>
                <a:spcPct val="100000"/>
              </a:lnSpc>
              <a:spcBef>
                <a:spcPts val="0"/>
              </a:spcBef>
              <a:spcAft>
                <a:spcPts val="0"/>
              </a:spcAft>
              <a:buSzPts val="4000"/>
              <a:buNone/>
              <a:defRPr sz="5333"/>
            </a:lvl8pPr>
            <a:lvl9pPr lvl="8" algn="ctr">
              <a:lnSpc>
                <a:spcPct val="100000"/>
              </a:lnSpc>
              <a:spcBef>
                <a:spcPts val="0"/>
              </a:spcBef>
              <a:spcAft>
                <a:spcPts val="0"/>
              </a:spcAft>
              <a:buSzPts val="4000"/>
              <a:buNone/>
              <a:defRPr sz="5333"/>
            </a:lvl9pPr>
          </a:lstStyle>
          <a:p>
            <a:endParaRPr/>
          </a:p>
        </p:txBody>
      </p:sp>
      <p:sp>
        <p:nvSpPr>
          <p:cNvPr id="52" name="Google Shape;52;p7"/>
          <p:cNvSpPr txBox="1">
            <a:spLocks noGrp="1"/>
          </p:cNvSpPr>
          <p:nvPr>
            <p:ph type="subTitle" idx="1"/>
          </p:nvPr>
        </p:nvSpPr>
        <p:spPr>
          <a:xfrm>
            <a:off x="3916988" y="4409800"/>
            <a:ext cx="4358000" cy="10568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600"/>
              <a:buNone/>
              <a:defRPr sz="2133">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53" name="Google Shape;53;p7"/>
          <p:cNvSpPr txBox="1">
            <a:spLocks noGrp="1"/>
          </p:cNvSpPr>
          <p:nvPr>
            <p:ph type="title" idx="2"/>
          </p:nvPr>
        </p:nvSpPr>
        <p:spPr>
          <a:xfrm>
            <a:off x="5037600" y="1871733"/>
            <a:ext cx="2116800" cy="133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800"/>
              <a:buNone/>
              <a:defRPr sz="6400" b="0">
                <a:solidFill>
                  <a:schemeClr val="dk1"/>
                </a:solidFill>
              </a:defRPr>
            </a:lvl1pPr>
            <a:lvl2pPr lvl="1" algn="ctr">
              <a:lnSpc>
                <a:spcPct val="100000"/>
              </a:lnSpc>
              <a:spcBef>
                <a:spcPts val="0"/>
              </a:spcBef>
              <a:spcAft>
                <a:spcPts val="0"/>
              </a:spcAft>
              <a:buClr>
                <a:schemeClr val="dk2"/>
              </a:buClr>
              <a:buSzPts val="4800"/>
              <a:buNone/>
              <a:defRPr sz="6400">
                <a:solidFill>
                  <a:schemeClr val="dk2"/>
                </a:solidFill>
              </a:defRPr>
            </a:lvl2pPr>
            <a:lvl3pPr lvl="2" algn="ctr">
              <a:lnSpc>
                <a:spcPct val="100000"/>
              </a:lnSpc>
              <a:spcBef>
                <a:spcPts val="0"/>
              </a:spcBef>
              <a:spcAft>
                <a:spcPts val="0"/>
              </a:spcAft>
              <a:buClr>
                <a:schemeClr val="dk2"/>
              </a:buClr>
              <a:buSzPts val="4800"/>
              <a:buNone/>
              <a:defRPr sz="6400">
                <a:solidFill>
                  <a:schemeClr val="dk2"/>
                </a:solidFill>
              </a:defRPr>
            </a:lvl3pPr>
            <a:lvl4pPr lvl="3" algn="ctr">
              <a:lnSpc>
                <a:spcPct val="100000"/>
              </a:lnSpc>
              <a:spcBef>
                <a:spcPts val="0"/>
              </a:spcBef>
              <a:spcAft>
                <a:spcPts val="0"/>
              </a:spcAft>
              <a:buClr>
                <a:schemeClr val="dk2"/>
              </a:buClr>
              <a:buSzPts val="4800"/>
              <a:buNone/>
              <a:defRPr sz="6400">
                <a:solidFill>
                  <a:schemeClr val="dk2"/>
                </a:solidFill>
              </a:defRPr>
            </a:lvl4pPr>
            <a:lvl5pPr lvl="4" algn="ctr">
              <a:lnSpc>
                <a:spcPct val="100000"/>
              </a:lnSpc>
              <a:spcBef>
                <a:spcPts val="0"/>
              </a:spcBef>
              <a:spcAft>
                <a:spcPts val="0"/>
              </a:spcAft>
              <a:buClr>
                <a:schemeClr val="dk2"/>
              </a:buClr>
              <a:buSzPts val="4800"/>
              <a:buNone/>
              <a:defRPr sz="6400">
                <a:solidFill>
                  <a:schemeClr val="dk2"/>
                </a:solidFill>
              </a:defRPr>
            </a:lvl5pPr>
            <a:lvl6pPr lvl="5" algn="ctr">
              <a:lnSpc>
                <a:spcPct val="100000"/>
              </a:lnSpc>
              <a:spcBef>
                <a:spcPts val="0"/>
              </a:spcBef>
              <a:spcAft>
                <a:spcPts val="0"/>
              </a:spcAft>
              <a:buClr>
                <a:schemeClr val="dk2"/>
              </a:buClr>
              <a:buSzPts val="4800"/>
              <a:buNone/>
              <a:defRPr sz="6400">
                <a:solidFill>
                  <a:schemeClr val="dk2"/>
                </a:solidFill>
              </a:defRPr>
            </a:lvl6pPr>
            <a:lvl7pPr lvl="6" algn="ctr">
              <a:lnSpc>
                <a:spcPct val="100000"/>
              </a:lnSpc>
              <a:spcBef>
                <a:spcPts val="0"/>
              </a:spcBef>
              <a:spcAft>
                <a:spcPts val="0"/>
              </a:spcAft>
              <a:buClr>
                <a:schemeClr val="dk2"/>
              </a:buClr>
              <a:buSzPts val="4800"/>
              <a:buNone/>
              <a:defRPr sz="6400">
                <a:solidFill>
                  <a:schemeClr val="dk2"/>
                </a:solidFill>
              </a:defRPr>
            </a:lvl7pPr>
            <a:lvl8pPr lvl="7" algn="ctr">
              <a:lnSpc>
                <a:spcPct val="100000"/>
              </a:lnSpc>
              <a:spcBef>
                <a:spcPts val="0"/>
              </a:spcBef>
              <a:spcAft>
                <a:spcPts val="0"/>
              </a:spcAft>
              <a:buClr>
                <a:schemeClr val="dk2"/>
              </a:buClr>
              <a:buSzPts val="4800"/>
              <a:buNone/>
              <a:defRPr sz="6400">
                <a:solidFill>
                  <a:schemeClr val="dk2"/>
                </a:solidFill>
              </a:defRPr>
            </a:lvl8pPr>
            <a:lvl9pPr lvl="8" algn="ctr">
              <a:lnSpc>
                <a:spcPct val="100000"/>
              </a:lnSpc>
              <a:spcBef>
                <a:spcPts val="0"/>
              </a:spcBef>
              <a:spcAft>
                <a:spcPts val="0"/>
              </a:spcAft>
              <a:buClr>
                <a:schemeClr val="dk2"/>
              </a:buClr>
              <a:buSzPts val="4800"/>
              <a:buNone/>
              <a:defRPr sz="6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5"/>
        <p:cNvGrpSpPr/>
        <p:nvPr/>
      </p:nvGrpSpPr>
      <p:grpSpPr>
        <a:xfrm>
          <a:off x="0" y="0"/>
          <a:ext cx="0" cy="0"/>
          <a:chOff x="0" y="0"/>
          <a:chExt cx="0" cy="0"/>
        </a:xfrm>
      </p:grpSpPr>
      <p:pic>
        <p:nvPicPr>
          <p:cNvPr id="56" name="Google Shape;56;p9"/>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7"/>
        <p:cNvGrpSpPr/>
        <p:nvPr/>
      </p:nvGrpSpPr>
      <p:grpSpPr>
        <a:xfrm>
          <a:off x="0" y="0"/>
          <a:ext cx="0" cy="0"/>
          <a:chOff x="0" y="0"/>
          <a:chExt cx="0" cy="0"/>
        </a:xfrm>
      </p:grpSpPr>
      <p:pic>
        <p:nvPicPr>
          <p:cNvPr id="58" name="Google Shape;58;p10"/>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59" name="Google Shape;59;p10"/>
          <p:cNvPicPr preferRelativeResize="0"/>
          <p:nvPr/>
        </p:nvPicPr>
        <p:blipFill rotWithShape="1">
          <a:blip r:embed="rId3">
            <a:alphaModFix/>
          </a:blip>
          <a:srcRect l="18" r="9"/>
          <a:stretch/>
        </p:blipFill>
        <p:spPr>
          <a:xfrm>
            <a:off x="341033" y="248367"/>
            <a:ext cx="11509931" cy="636126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15600" y="1499867"/>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867" b="0" i="0" u="none" strike="noStrike" cap="none">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2042800" y="2304564"/>
            <a:ext cx="8106400" cy="2206800"/>
          </a:xfrm>
          <a:prstGeom prst="rect">
            <a:avLst/>
          </a:prstGeom>
          <a:noFill/>
          <a:ln>
            <a:noFill/>
          </a:ln>
        </p:spPr>
        <p:txBody>
          <a:bodyPr spcFirstLastPara="1" wrap="square" lIns="121900" tIns="121900" rIns="121900" bIns="121900" anchor="b" anchorCtr="0">
            <a:noAutofit/>
          </a:bodyPr>
          <a:lstStyle/>
          <a:p>
            <a:pPr marL="0" lvl="0" indent="0" algn="ctr" rtl="0">
              <a:lnSpc>
                <a:spcPct val="80000"/>
              </a:lnSpc>
              <a:spcBef>
                <a:spcPts val="0"/>
              </a:spcBef>
              <a:spcAft>
                <a:spcPts val="0"/>
              </a:spcAft>
              <a:buSzPts val="6000"/>
              <a:buNone/>
            </a:pPr>
            <a:br>
              <a:rPr lang="en-US"/>
            </a:br>
            <a:endParaRPr>
              <a:solidFill>
                <a:schemeClr val="accent2"/>
              </a:solidFill>
            </a:endParaRPr>
          </a:p>
        </p:txBody>
      </p:sp>
      <p:sp>
        <p:nvSpPr>
          <p:cNvPr id="71" name="Google Shape;71;p13"/>
          <p:cNvSpPr txBox="1">
            <a:spLocks noGrp="1"/>
          </p:cNvSpPr>
          <p:nvPr>
            <p:ph type="subTitle" idx="1"/>
          </p:nvPr>
        </p:nvSpPr>
        <p:spPr>
          <a:xfrm>
            <a:off x="2228257" y="4917419"/>
            <a:ext cx="1907019" cy="143854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SzPts val="1400"/>
              <a:buNone/>
            </a:pPr>
            <a:r>
              <a:rPr lang="en-US" sz="1500" dirty="0">
                <a:latin typeface="Lexend"/>
                <a:ea typeface="Lexend"/>
                <a:cs typeface="Lexend"/>
                <a:sym typeface="Lexend"/>
              </a:rPr>
              <a:t>In collaboration with The University of Texas at Austin</a:t>
            </a:r>
            <a:endParaRPr sz="1500" dirty="0">
              <a:latin typeface="Lexend"/>
              <a:ea typeface="Lexend"/>
              <a:cs typeface="Lexend"/>
              <a:sym typeface="Lexend"/>
            </a:endParaRPr>
          </a:p>
        </p:txBody>
      </p:sp>
      <p:sp>
        <p:nvSpPr>
          <p:cNvPr id="72" name="Google Shape;72;p13"/>
          <p:cNvSpPr/>
          <p:nvPr/>
        </p:nvSpPr>
        <p:spPr>
          <a:xfrm>
            <a:off x="2519867" y="5884672"/>
            <a:ext cx="1323800" cy="1368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pic>
        <p:nvPicPr>
          <p:cNvPr id="73" name="Google Shape;73;p13"/>
          <p:cNvPicPr preferRelativeResize="0"/>
          <p:nvPr/>
        </p:nvPicPr>
        <p:blipFill rotWithShape="1">
          <a:blip r:embed="rId3">
            <a:alphaModFix/>
          </a:blip>
          <a:srcRect/>
          <a:stretch/>
        </p:blipFill>
        <p:spPr>
          <a:xfrm>
            <a:off x="10149200" y="62847"/>
            <a:ext cx="1977955" cy="799781"/>
          </a:xfrm>
          <a:prstGeom prst="rect">
            <a:avLst/>
          </a:prstGeom>
          <a:noFill/>
          <a:ln>
            <a:noFill/>
          </a:ln>
        </p:spPr>
      </p:pic>
      <p:grpSp>
        <p:nvGrpSpPr>
          <p:cNvPr id="74" name="Google Shape;74;p13"/>
          <p:cNvGrpSpPr/>
          <p:nvPr/>
        </p:nvGrpSpPr>
        <p:grpSpPr>
          <a:xfrm>
            <a:off x="3597423" y="1783265"/>
            <a:ext cx="4997153" cy="1332625"/>
            <a:chOff x="3428873" y="2199325"/>
            <a:chExt cx="5334253" cy="1422521"/>
          </a:xfrm>
        </p:grpSpPr>
        <p:pic>
          <p:nvPicPr>
            <p:cNvPr id="75" name="Google Shape;75;p13"/>
            <p:cNvPicPr preferRelativeResize="0"/>
            <p:nvPr/>
          </p:nvPicPr>
          <p:blipFill rotWithShape="1">
            <a:blip r:embed="rId4">
              <a:alphaModFix/>
            </a:blip>
            <a:srcRect/>
            <a:stretch/>
          </p:blipFill>
          <p:spPr>
            <a:xfrm>
              <a:off x="3428873" y="3244066"/>
              <a:ext cx="5334253" cy="377780"/>
            </a:xfrm>
            <a:prstGeom prst="rect">
              <a:avLst/>
            </a:prstGeom>
            <a:noFill/>
            <a:ln>
              <a:noFill/>
            </a:ln>
          </p:spPr>
        </p:pic>
        <p:pic>
          <p:nvPicPr>
            <p:cNvPr id="76" name="Google Shape;76;p13" descr="A blue letter c with black background&#10;&#10;Description automatically generated"/>
            <p:cNvPicPr preferRelativeResize="0"/>
            <p:nvPr/>
          </p:nvPicPr>
          <p:blipFill rotWithShape="1">
            <a:blip r:embed="rId5">
              <a:alphaModFix/>
            </a:blip>
            <a:srcRect/>
            <a:stretch/>
          </p:blipFill>
          <p:spPr>
            <a:xfrm>
              <a:off x="4179106" y="2212025"/>
              <a:ext cx="641350" cy="762000"/>
            </a:xfrm>
            <a:prstGeom prst="rect">
              <a:avLst/>
            </a:prstGeom>
            <a:noFill/>
            <a:ln>
              <a:noFill/>
            </a:ln>
          </p:spPr>
        </p:pic>
        <p:pic>
          <p:nvPicPr>
            <p:cNvPr id="77" name="Google Shape;77;p13" descr="A blue letter with a black background&#10;&#10;Description automatically generated"/>
            <p:cNvPicPr preferRelativeResize="0"/>
            <p:nvPr/>
          </p:nvPicPr>
          <p:blipFill rotWithShape="1">
            <a:blip r:embed="rId6">
              <a:alphaModFix/>
            </a:blip>
            <a:srcRect/>
            <a:stretch/>
          </p:blipFill>
          <p:spPr>
            <a:xfrm>
              <a:off x="4945780" y="2199325"/>
              <a:ext cx="692150" cy="787400"/>
            </a:xfrm>
            <a:prstGeom prst="rect">
              <a:avLst/>
            </a:prstGeom>
            <a:noFill/>
            <a:ln>
              <a:noFill/>
            </a:ln>
          </p:spPr>
        </p:pic>
        <p:pic>
          <p:nvPicPr>
            <p:cNvPr id="78" name="Google Shape;78;p13" descr="A blue and black letter r&#10;&#10;Description automatically generated"/>
            <p:cNvPicPr preferRelativeResize="0"/>
            <p:nvPr/>
          </p:nvPicPr>
          <p:blipFill rotWithShape="1">
            <a:blip r:embed="rId7">
              <a:alphaModFix/>
            </a:blip>
            <a:srcRect/>
            <a:stretch/>
          </p:blipFill>
          <p:spPr>
            <a:xfrm>
              <a:off x="7789867" y="2202500"/>
              <a:ext cx="647700" cy="781050"/>
            </a:xfrm>
            <a:prstGeom prst="rect">
              <a:avLst/>
            </a:prstGeom>
            <a:noFill/>
            <a:ln>
              <a:noFill/>
            </a:ln>
          </p:spPr>
        </p:pic>
        <p:pic>
          <p:nvPicPr>
            <p:cNvPr id="79" name="Google Shape;79;p13" descr="A blue letter with zigzag lines&#10;&#10;Description automatically generated"/>
            <p:cNvPicPr preferRelativeResize="0"/>
            <p:nvPr/>
          </p:nvPicPr>
          <p:blipFill rotWithShape="1">
            <a:blip r:embed="rId8">
              <a:alphaModFix/>
            </a:blip>
            <a:srcRect/>
            <a:stretch/>
          </p:blipFill>
          <p:spPr>
            <a:xfrm>
              <a:off x="6979372" y="2227900"/>
              <a:ext cx="654050" cy="730250"/>
            </a:xfrm>
            <a:prstGeom prst="rect">
              <a:avLst/>
            </a:prstGeom>
            <a:noFill/>
            <a:ln>
              <a:noFill/>
            </a:ln>
          </p:spPr>
        </p:pic>
        <p:pic>
          <p:nvPicPr>
            <p:cNvPr id="80" name="Google Shape;80;p13" descr="A blue letter c with black background&#10;&#10;Description automatically generated"/>
            <p:cNvPicPr preferRelativeResize="0"/>
            <p:nvPr/>
          </p:nvPicPr>
          <p:blipFill rotWithShape="1">
            <a:blip r:embed="rId5">
              <a:alphaModFix/>
            </a:blip>
            <a:srcRect/>
            <a:stretch/>
          </p:blipFill>
          <p:spPr>
            <a:xfrm>
              <a:off x="6181577" y="2212025"/>
              <a:ext cx="641350" cy="762001"/>
            </a:xfrm>
            <a:prstGeom prst="rect">
              <a:avLst/>
            </a:prstGeom>
            <a:noFill/>
            <a:ln>
              <a:noFill/>
            </a:ln>
          </p:spPr>
        </p:pic>
      </p:grpSp>
      <p:sp>
        <p:nvSpPr>
          <p:cNvPr id="81" name="Google Shape;81;p13"/>
          <p:cNvSpPr txBox="1"/>
          <p:nvPr/>
        </p:nvSpPr>
        <p:spPr>
          <a:xfrm>
            <a:off x="2913679" y="3383738"/>
            <a:ext cx="6764400" cy="1120587"/>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US" sz="2033" i="0" u="none" strike="noStrike" cap="none" dirty="0">
                <a:solidFill>
                  <a:srgbClr val="000000"/>
                </a:solidFill>
                <a:latin typeface="Lexend"/>
                <a:ea typeface="Lexend"/>
                <a:cs typeface="Lexend"/>
                <a:sym typeface="Lexend"/>
              </a:rPr>
              <a:t>Computer-Assisted Collaborative Strategic Reading:</a:t>
            </a:r>
            <a:endParaRPr sz="1300" dirty="0">
              <a:latin typeface="Lexend"/>
              <a:ea typeface="Lexend"/>
              <a:cs typeface="Lexend"/>
              <a:sym typeface="Lexend"/>
            </a:endParaRPr>
          </a:p>
          <a:p>
            <a:pPr marL="0" marR="0" lvl="1" indent="0" algn="ctr" rtl="0">
              <a:spcBef>
                <a:spcPts val="667"/>
              </a:spcBef>
              <a:spcAft>
                <a:spcPts val="0"/>
              </a:spcAft>
              <a:buNone/>
            </a:pPr>
            <a:r>
              <a:rPr lang="en-US" sz="2033" i="0" u="none" strike="noStrike" cap="none" dirty="0">
                <a:solidFill>
                  <a:srgbClr val="000000"/>
                </a:solidFill>
                <a:latin typeface="Lexend"/>
                <a:ea typeface="Lexend"/>
                <a:cs typeface="Lexend"/>
                <a:sym typeface="Lexend"/>
              </a:rPr>
              <a:t>The Importance of Reading Nonfiction</a:t>
            </a:r>
            <a:endParaRPr sz="1300" dirty="0">
              <a:latin typeface="Lexend"/>
              <a:ea typeface="Lexend"/>
              <a:cs typeface="Lexend"/>
              <a:sym typeface="Lexend"/>
            </a:endParaRPr>
          </a:p>
        </p:txBody>
      </p:sp>
      <p:cxnSp>
        <p:nvCxnSpPr>
          <p:cNvPr id="4" name="Straight Connector 3">
            <a:extLst>
              <a:ext uri="{FF2B5EF4-FFF2-40B4-BE49-F238E27FC236}">
                <a16:creationId xmlns:a16="http://schemas.microsoft.com/office/drawing/2014/main" id="{E28588E0-3BA2-800B-65E9-45A91FED4ACA}"/>
              </a:ext>
            </a:extLst>
          </p:cNvPr>
          <p:cNvCxnSpPr>
            <a:cxnSpLocks/>
          </p:cNvCxnSpPr>
          <p:nvPr/>
        </p:nvCxnSpPr>
        <p:spPr>
          <a:xfrm>
            <a:off x="5690638" y="2152085"/>
            <a:ext cx="365760" cy="0"/>
          </a:xfrm>
          <a:prstGeom prst="line">
            <a:avLst/>
          </a:prstGeom>
          <a:ln w="1270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p:nvPr/>
        </p:nvSpPr>
        <p:spPr>
          <a:xfrm>
            <a:off x="2449200" y="457655"/>
            <a:ext cx="7293600" cy="7636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595959"/>
              </a:buClr>
              <a:buSzPts val="1600"/>
              <a:buFont typeface="Anonymous Pro"/>
              <a:buNone/>
            </a:pPr>
            <a:r>
              <a:rPr lang="en-US" sz="5333" b="0" i="0" u="none" strike="noStrike" cap="none" dirty="0">
                <a:solidFill>
                  <a:srgbClr val="C76D03"/>
                </a:solidFill>
                <a:latin typeface="ADLaM Display"/>
                <a:ea typeface="ADLaM Display"/>
                <a:cs typeface="ADLaM Display"/>
                <a:sym typeface="ADLaM Display"/>
              </a:rPr>
              <a:t>Why Nonfiction?</a:t>
            </a:r>
            <a:endParaRPr sz="2133" b="0" i="0" u="none" strike="noStrike" cap="none" dirty="0">
              <a:solidFill>
                <a:srgbClr val="C76D03"/>
              </a:solidFill>
              <a:latin typeface="Roboto Mono Medium"/>
              <a:ea typeface="Roboto Mono Medium"/>
              <a:cs typeface="Roboto Mono Medium"/>
              <a:sym typeface="Roboto Mono Medium"/>
            </a:endParaRPr>
          </a:p>
        </p:txBody>
      </p:sp>
      <p:pic>
        <p:nvPicPr>
          <p:cNvPr id="87" name="Google Shape;87;p14"/>
          <p:cNvPicPr preferRelativeResize="0"/>
          <p:nvPr/>
        </p:nvPicPr>
        <p:blipFill rotWithShape="1">
          <a:blip r:embed="rId3">
            <a:alphaModFix/>
          </a:blip>
          <a:srcRect/>
          <a:stretch/>
        </p:blipFill>
        <p:spPr>
          <a:xfrm>
            <a:off x="10149201" y="5995450"/>
            <a:ext cx="1977955" cy="799781"/>
          </a:xfrm>
          <a:prstGeom prst="rect">
            <a:avLst/>
          </a:prstGeom>
          <a:noFill/>
          <a:ln>
            <a:noFill/>
          </a:ln>
        </p:spPr>
      </p:pic>
      <p:sp>
        <p:nvSpPr>
          <p:cNvPr id="88" name="Google Shape;88;p14"/>
          <p:cNvSpPr txBox="1"/>
          <p:nvPr/>
        </p:nvSpPr>
        <p:spPr>
          <a:xfrm>
            <a:off x="2344614" y="1505652"/>
            <a:ext cx="7502772" cy="2022995"/>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4D719D"/>
              </a:buClr>
              <a:buSzPts val="1100"/>
              <a:buFont typeface="Concert One"/>
              <a:buNone/>
            </a:pPr>
            <a:r>
              <a:rPr lang="en-US" sz="1900" b="0" i="0" u="none" strike="noStrike" cap="none" dirty="0">
                <a:solidFill>
                  <a:srgbClr val="0B0B0B"/>
                </a:solidFill>
                <a:latin typeface="Arial"/>
                <a:ea typeface="Arial"/>
                <a:cs typeface="Arial"/>
                <a:sym typeface="Arial"/>
              </a:rPr>
              <a:t>Research shows that informational text is harder to understand and remember than stories, and teachers have reported that 44% of their students “always or nearly always” have trouble reading instructional materials (Mar et al., 2021; Shapiro et al., 2024).</a:t>
            </a:r>
            <a:endParaRPr sz="1300" dirty="0"/>
          </a:p>
          <a:p>
            <a:pPr marL="380990" marR="0" lvl="0" indent="-311140" algn="l" rtl="0">
              <a:lnSpc>
                <a:spcPct val="100000"/>
              </a:lnSpc>
              <a:spcBef>
                <a:spcPts val="0"/>
              </a:spcBef>
              <a:spcAft>
                <a:spcPts val="0"/>
              </a:spcAft>
              <a:buClr>
                <a:srgbClr val="4D719D"/>
              </a:buClr>
              <a:buSzPts val="1100"/>
              <a:buFont typeface="Arial"/>
              <a:buNone/>
            </a:pPr>
            <a:endParaRPr sz="2133" b="0" i="0" u="none" strike="noStrike" cap="none" dirty="0">
              <a:solidFill>
                <a:srgbClr val="0B0B0B"/>
              </a:solidFill>
              <a:latin typeface="Arial"/>
              <a:ea typeface="Arial"/>
              <a:cs typeface="Arial"/>
              <a:sym typeface="Arial"/>
            </a:endParaRPr>
          </a:p>
          <a:p>
            <a:pPr marL="0" marR="0" lvl="0" indent="0" algn="l" rtl="0">
              <a:lnSpc>
                <a:spcPct val="100000"/>
              </a:lnSpc>
              <a:spcBef>
                <a:spcPts val="0"/>
              </a:spcBef>
              <a:spcAft>
                <a:spcPts val="0"/>
              </a:spcAft>
              <a:buClr>
                <a:srgbClr val="4D719D"/>
              </a:buClr>
              <a:buSzPts val="1100"/>
              <a:buFont typeface="Concert One"/>
              <a:buNone/>
            </a:pPr>
            <a:endParaRPr sz="2133" b="0" i="0" u="none" strike="noStrike" cap="none" dirty="0">
              <a:solidFill>
                <a:srgbClr val="0B0B0B"/>
              </a:solidFill>
              <a:latin typeface="Arial"/>
              <a:ea typeface="Arial"/>
              <a:cs typeface="Arial"/>
              <a:sym typeface="Arial"/>
            </a:endParaRPr>
          </a:p>
          <a:p>
            <a:pPr marL="380990" marR="0" lvl="0" indent="-311140" algn="l" rtl="0">
              <a:lnSpc>
                <a:spcPct val="100000"/>
              </a:lnSpc>
              <a:spcBef>
                <a:spcPts val="0"/>
              </a:spcBef>
              <a:spcAft>
                <a:spcPts val="0"/>
              </a:spcAft>
              <a:buClr>
                <a:srgbClr val="4D719D"/>
              </a:buClr>
              <a:buSzPts val="1100"/>
              <a:buFont typeface="Arial"/>
              <a:buNone/>
            </a:pPr>
            <a:endParaRPr sz="2133" b="0" i="0" u="none" strike="noStrike" cap="none" dirty="0">
              <a:solidFill>
                <a:srgbClr val="0B0B0B"/>
              </a:solidFill>
              <a:latin typeface="Arial"/>
              <a:ea typeface="Arial"/>
              <a:cs typeface="Arial"/>
              <a:sym typeface="Arial"/>
            </a:endParaRPr>
          </a:p>
        </p:txBody>
      </p:sp>
      <p:sp>
        <p:nvSpPr>
          <p:cNvPr id="89" name="Google Shape;89;p14"/>
          <p:cNvSpPr txBox="1"/>
          <p:nvPr/>
        </p:nvSpPr>
        <p:spPr>
          <a:xfrm>
            <a:off x="1842655" y="3685092"/>
            <a:ext cx="4419600" cy="1034209"/>
          </a:xfrm>
          <a:prstGeom prst="rect">
            <a:avLst/>
          </a:prstGeom>
          <a:noFill/>
          <a:ln>
            <a:noFill/>
          </a:ln>
        </p:spPr>
        <p:txBody>
          <a:bodyPr spcFirstLastPara="1" wrap="square" lIns="121900" tIns="60950" rIns="121900" bIns="60950" anchor="t" anchorCtr="0">
            <a:noAutofit/>
          </a:bodyPr>
          <a:lstStyle/>
          <a:p>
            <a:pPr marL="238125" marR="0" lvl="0" indent="-238125" algn="l" rtl="0">
              <a:spcBef>
                <a:spcPts val="1000"/>
              </a:spcBef>
              <a:spcAft>
                <a:spcPts val="0"/>
              </a:spcAft>
              <a:buClr>
                <a:srgbClr val="000000"/>
              </a:buClr>
              <a:buSzPts val="2133"/>
              <a:buFont typeface="Arial"/>
              <a:buChar char="•"/>
            </a:pPr>
            <a:r>
              <a:rPr lang="en-US" sz="1900" b="0" i="0" u="none" strike="noStrike" cap="none" dirty="0">
                <a:solidFill>
                  <a:srgbClr val="0B0B0B"/>
                </a:solidFill>
                <a:latin typeface="Arial"/>
                <a:ea typeface="Arial"/>
                <a:cs typeface="Arial"/>
                <a:sym typeface="Arial"/>
              </a:rPr>
              <a:t>More difficult to understand</a:t>
            </a:r>
            <a:endParaRPr sz="1900" dirty="0"/>
          </a:p>
          <a:p>
            <a:pPr marL="238125" marR="0" lvl="0" indent="-238125" algn="l" rtl="0">
              <a:spcBef>
                <a:spcPts val="1000"/>
              </a:spcBef>
              <a:spcAft>
                <a:spcPts val="0"/>
              </a:spcAft>
              <a:buClr>
                <a:srgbClr val="000000"/>
              </a:buClr>
              <a:buSzPts val="2133"/>
              <a:buFont typeface="Arial"/>
              <a:buChar char="•"/>
            </a:pPr>
            <a:r>
              <a:rPr lang="en-US" sz="1900" b="0" i="0" u="none" strike="noStrike" cap="none" dirty="0">
                <a:solidFill>
                  <a:srgbClr val="0B0B0B"/>
                </a:solidFill>
                <a:latin typeface="Arial"/>
                <a:ea typeface="Arial"/>
                <a:cs typeface="Arial"/>
                <a:sym typeface="Arial"/>
              </a:rPr>
              <a:t>Less frequently explicitly taught</a:t>
            </a:r>
            <a:endParaRPr sz="1900" b="0" i="0" u="none" strike="noStrike" cap="none" dirty="0">
              <a:solidFill>
                <a:srgbClr val="595959"/>
              </a:solidFill>
              <a:latin typeface="Arial"/>
              <a:ea typeface="Arial"/>
              <a:cs typeface="Arial"/>
              <a:sym typeface="Arial"/>
            </a:endParaRPr>
          </a:p>
          <a:p>
            <a:pPr marL="238125" marR="0" lvl="0" indent="-238125" algn="l" rtl="0">
              <a:spcBef>
                <a:spcPts val="1000"/>
              </a:spcBef>
              <a:spcAft>
                <a:spcPts val="0"/>
              </a:spcAft>
              <a:buClr>
                <a:srgbClr val="000000"/>
              </a:buClr>
              <a:buSzPts val="2133"/>
              <a:buFont typeface="Arial"/>
              <a:buChar char="•"/>
            </a:pPr>
            <a:r>
              <a:rPr lang="en-US" sz="1900" b="0" i="0" u="none" strike="noStrike" cap="none" dirty="0">
                <a:solidFill>
                  <a:srgbClr val="0B0B0B"/>
                </a:solidFill>
                <a:latin typeface="Arial"/>
                <a:ea typeface="Arial"/>
                <a:cs typeface="Arial"/>
                <a:sym typeface="Arial"/>
              </a:rPr>
              <a:t>Highly tested on state assessments</a:t>
            </a:r>
            <a:endParaRPr sz="1900" dirty="0"/>
          </a:p>
        </p:txBody>
      </p:sp>
      <p:sp>
        <p:nvSpPr>
          <p:cNvPr id="90" name="Google Shape;90;p14"/>
          <p:cNvSpPr txBox="1"/>
          <p:nvPr/>
        </p:nvSpPr>
        <p:spPr>
          <a:xfrm>
            <a:off x="6441378" y="3685092"/>
            <a:ext cx="4888521" cy="905403"/>
          </a:xfrm>
          <a:prstGeom prst="rect">
            <a:avLst/>
          </a:prstGeom>
          <a:noFill/>
          <a:ln>
            <a:noFill/>
          </a:ln>
        </p:spPr>
        <p:txBody>
          <a:bodyPr spcFirstLastPara="1" wrap="square" lIns="121900" tIns="60950" rIns="121900" bIns="60950" anchor="t" anchorCtr="0">
            <a:noAutofit/>
          </a:bodyPr>
          <a:lstStyle/>
          <a:p>
            <a:pPr marL="238125" marR="0" lvl="0" indent="-238125" algn="l" rtl="0">
              <a:spcBef>
                <a:spcPts val="1000"/>
              </a:spcBef>
              <a:spcAft>
                <a:spcPts val="0"/>
              </a:spcAft>
              <a:buClr>
                <a:srgbClr val="000000"/>
              </a:buClr>
              <a:buSzPts val="2133"/>
              <a:buFont typeface="Arial"/>
              <a:buChar char="•"/>
            </a:pPr>
            <a:r>
              <a:rPr lang="en-US" sz="1900" b="0" i="0" u="none" strike="noStrike" cap="none" dirty="0">
                <a:solidFill>
                  <a:srgbClr val="0B0B0B"/>
                </a:solidFill>
                <a:latin typeface="Arial"/>
                <a:ea typeface="Arial"/>
                <a:cs typeface="Arial"/>
                <a:sym typeface="Arial"/>
              </a:rPr>
              <a:t>Often above students’ reading level</a:t>
            </a:r>
            <a:r>
              <a:rPr lang="en-US" sz="1900" b="0" i="0" u="none" strike="noStrike" cap="none" dirty="0">
                <a:solidFill>
                  <a:srgbClr val="595959"/>
                </a:solidFill>
                <a:latin typeface="Arial"/>
                <a:ea typeface="Arial"/>
                <a:cs typeface="Arial"/>
                <a:sym typeface="Arial"/>
              </a:rPr>
              <a:t>​</a:t>
            </a:r>
            <a:endParaRPr sz="1900" b="0" i="0" u="none" strike="noStrike" cap="none" dirty="0">
              <a:solidFill>
                <a:srgbClr val="000000"/>
              </a:solidFill>
              <a:latin typeface="Arial"/>
              <a:ea typeface="Arial"/>
              <a:cs typeface="Arial"/>
              <a:sym typeface="Arial"/>
            </a:endParaRPr>
          </a:p>
          <a:p>
            <a:pPr marL="238125" marR="0" lvl="0" indent="-238125" algn="l" rtl="0">
              <a:spcBef>
                <a:spcPts val="1000"/>
              </a:spcBef>
              <a:spcAft>
                <a:spcPts val="0"/>
              </a:spcAft>
              <a:buClr>
                <a:srgbClr val="000000"/>
              </a:buClr>
              <a:buSzPts val="2130"/>
              <a:buFont typeface="Arial"/>
              <a:buChar char="•"/>
            </a:pPr>
            <a:r>
              <a:rPr lang="en-US" sz="1900" b="0" i="0" u="none" strike="noStrike" cap="none" dirty="0">
                <a:solidFill>
                  <a:srgbClr val="000000"/>
                </a:solidFill>
                <a:latin typeface="Arial"/>
                <a:ea typeface="Arial"/>
                <a:cs typeface="Arial"/>
                <a:sym typeface="Arial"/>
              </a:rPr>
              <a:t>Students already behind in reading asked to read well above their capacity</a:t>
            </a:r>
            <a:endParaRPr sz="1900" b="0" i="0" u="none" strike="noStrike" cap="none" dirty="0">
              <a:solidFill>
                <a:srgbClr val="000000"/>
              </a:solidFill>
              <a:latin typeface="Arial"/>
              <a:ea typeface="Arial"/>
              <a:cs typeface="Arial"/>
              <a:sym typeface="Arial"/>
            </a:endParaRPr>
          </a:p>
        </p:txBody>
      </p:sp>
      <p:sp>
        <p:nvSpPr>
          <p:cNvPr id="91" name="Google Shape;91;p14"/>
          <p:cNvSpPr txBox="1"/>
          <p:nvPr/>
        </p:nvSpPr>
        <p:spPr>
          <a:xfrm>
            <a:off x="2344614" y="3192649"/>
            <a:ext cx="3094893" cy="492443"/>
          </a:xfrm>
          <a:prstGeom prst="rect">
            <a:avLst/>
          </a:prstGeom>
          <a:noFill/>
          <a:ln>
            <a:noFill/>
          </a:ln>
        </p:spPr>
        <p:txBody>
          <a:bodyPr spcFirstLastPara="1" wrap="square" lIns="121900" tIns="60950" rIns="121900" bIns="60950" anchor="t" anchorCtr="0">
            <a:spAutoFit/>
          </a:bodyPr>
          <a:lstStyle/>
          <a:p>
            <a:pPr marL="0" marR="0" lvl="0" indent="0" algn="ctr" rtl="0">
              <a:spcBef>
                <a:spcPts val="0"/>
              </a:spcBef>
              <a:spcAft>
                <a:spcPts val="0"/>
              </a:spcAft>
              <a:buNone/>
            </a:pPr>
            <a:r>
              <a:rPr lang="en-US" sz="2400" b="0" i="0" u="none" strike="noStrike" cap="none" dirty="0">
                <a:solidFill>
                  <a:srgbClr val="C76D03"/>
                </a:solidFill>
                <a:latin typeface="ADLaM Display"/>
                <a:ea typeface="ADLaM Display"/>
                <a:cs typeface="ADLaM Display"/>
                <a:sym typeface="ADLaM Display"/>
              </a:rPr>
              <a:t>Informational Text</a:t>
            </a:r>
            <a:endParaRPr sz="2400" b="0" i="0" u="none" strike="noStrike" cap="none" dirty="0">
              <a:solidFill>
                <a:srgbClr val="000000"/>
              </a:solidFill>
              <a:latin typeface="Arial"/>
              <a:ea typeface="Arial"/>
              <a:cs typeface="Arial"/>
              <a:sym typeface="Arial"/>
            </a:endParaRPr>
          </a:p>
        </p:txBody>
      </p:sp>
      <p:sp>
        <p:nvSpPr>
          <p:cNvPr id="92" name="Google Shape;92;p14"/>
          <p:cNvSpPr txBox="1"/>
          <p:nvPr/>
        </p:nvSpPr>
        <p:spPr>
          <a:xfrm>
            <a:off x="7519059" y="3192649"/>
            <a:ext cx="3094893" cy="492443"/>
          </a:xfrm>
          <a:prstGeom prst="rect">
            <a:avLst/>
          </a:prstGeom>
          <a:noFill/>
          <a:ln>
            <a:noFill/>
          </a:ln>
        </p:spPr>
        <p:txBody>
          <a:bodyPr spcFirstLastPara="1" wrap="square" lIns="121900" tIns="60950" rIns="121900" bIns="60950" anchor="t" anchorCtr="0">
            <a:spAutoFit/>
          </a:bodyPr>
          <a:lstStyle/>
          <a:p>
            <a:pPr marL="0" marR="0" lvl="0" indent="0" algn="ctr" rtl="0">
              <a:spcBef>
                <a:spcPts val="0"/>
              </a:spcBef>
              <a:spcAft>
                <a:spcPts val="0"/>
              </a:spcAft>
              <a:buNone/>
            </a:pPr>
            <a:r>
              <a:rPr lang="en-US" sz="2400" b="0" i="0" u="none" strike="noStrike" cap="none">
                <a:solidFill>
                  <a:srgbClr val="C76D03"/>
                </a:solidFill>
                <a:latin typeface="ADLaM Display"/>
                <a:ea typeface="ADLaM Display"/>
                <a:cs typeface="ADLaM Display"/>
                <a:sym typeface="ADLaM Display"/>
              </a:rPr>
              <a:t>Textbooks</a:t>
            </a:r>
            <a:endParaRPr sz="1867"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1864367" y="471994"/>
            <a:ext cx="8838610" cy="7636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2800"/>
              <a:buNone/>
            </a:pPr>
            <a:r>
              <a:rPr lang="en-US" dirty="0">
                <a:latin typeface="ADLaM Display"/>
                <a:ea typeface="ADLaM Display"/>
                <a:cs typeface="ADLaM Display"/>
                <a:sym typeface="ADLaM Display"/>
              </a:rPr>
              <a:t>Why Focus on Comprehension of </a:t>
            </a:r>
            <a:br>
              <a:rPr lang="en-US" dirty="0">
                <a:latin typeface="ADLaM Display"/>
                <a:ea typeface="ADLaM Display"/>
                <a:cs typeface="ADLaM Display"/>
                <a:sym typeface="ADLaM Display"/>
              </a:rPr>
            </a:br>
            <a:r>
              <a:rPr lang="en-US" dirty="0">
                <a:latin typeface="ADLaM Display"/>
                <a:ea typeface="ADLaM Display"/>
                <a:cs typeface="ADLaM Display"/>
                <a:sym typeface="ADLaM Display"/>
              </a:rPr>
              <a:t>Informational and Nonfiction Texts? </a:t>
            </a:r>
            <a:endParaRPr dirty="0">
              <a:latin typeface="ADLaM Display"/>
              <a:ea typeface="ADLaM Display"/>
              <a:cs typeface="ADLaM Display"/>
              <a:sym typeface="ADLaM Display"/>
            </a:endParaRPr>
          </a:p>
        </p:txBody>
      </p:sp>
      <p:sp>
        <p:nvSpPr>
          <p:cNvPr id="98" name="Google Shape;98;p15"/>
          <p:cNvSpPr txBox="1">
            <a:spLocks noGrp="1"/>
          </p:cNvSpPr>
          <p:nvPr>
            <p:ph type="body" idx="1"/>
          </p:nvPr>
        </p:nvSpPr>
        <p:spPr>
          <a:xfrm>
            <a:off x="1864367" y="1515137"/>
            <a:ext cx="9061663" cy="1559899"/>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Clr>
                <a:srgbClr val="4D719D"/>
              </a:buClr>
              <a:buSzPts val="1100"/>
              <a:buNone/>
            </a:pPr>
            <a:r>
              <a:rPr lang="en-US" sz="2100" dirty="0">
                <a:solidFill>
                  <a:srgbClr val="0B0B0B"/>
                </a:solidFill>
                <a:latin typeface="Lexend"/>
                <a:ea typeface="Lexend"/>
                <a:cs typeface="Lexend"/>
                <a:sym typeface="Lexend"/>
              </a:rPr>
              <a:t>There is a need for reading comprehension instruction.</a:t>
            </a:r>
            <a:endParaRPr sz="967" dirty="0">
              <a:latin typeface="Lexend Medium"/>
              <a:ea typeface="Lexend Medium"/>
              <a:cs typeface="Lexend Medium"/>
              <a:sym typeface="Lexend Medium"/>
            </a:endParaRPr>
          </a:p>
          <a:p>
            <a:pPr marL="0" lvl="0" indent="0" algn="ctr" rtl="0">
              <a:lnSpc>
                <a:spcPct val="100000"/>
              </a:lnSpc>
              <a:spcBef>
                <a:spcPts val="0"/>
              </a:spcBef>
              <a:spcAft>
                <a:spcPts val="0"/>
              </a:spcAft>
              <a:buClr>
                <a:srgbClr val="4D719D"/>
              </a:buClr>
              <a:buSzPts val="1100"/>
              <a:buNone/>
            </a:pPr>
            <a:endParaRPr sz="2400" dirty="0">
              <a:solidFill>
                <a:srgbClr val="0B0B0B"/>
              </a:solidFill>
              <a:latin typeface="Arial"/>
              <a:ea typeface="Arial"/>
              <a:cs typeface="Arial"/>
              <a:sym typeface="Arial"/>
            </a:endParaRPr>
          </a:p>
          <a:p>
            <a:pPr marL="0" lvl="0" indent="0" algn="ctr" rtl="0">
              <a:lnSpc>
                <a:spcPct val="100000"/>
              </a:lnSpc>
              <a:spcBef>
                <a:spcPts val="0"/>
              </a:spcBef>
              <a:spcAft>
                <a:spcPts val="0"/>
              </a:spcAft>
              <a:buClr>
                <a:srgbClr val="4D719D"/>
              </a:buClr>
              <a:buSzPts val="1100"/>
              <a:buNone/>
            </a:pPr>
            <a:endParaRPr sz="2800" dirty="0">
              <a:solidFill>
                <a:srgbClr val="0B0B0B"/>
              </a:solidFill>
              <a:latin typeface="Arial"/>
              <a:ea typeface="Arial"/>
              <a:cs typeface="Arial"/>
              <a:sym typeface="Arial"/>
            </a:endParaRPr>
          </a:p>
        </p:txBody>
      </p:sp>
      <p:pic>
        <p:nvPicPr>
          <p:cNvPr id="99" name="Google Shape;99;p15"/>
          <p:cNvPicPr preferRelativeResize="0"/>
          <p:nvPr/>
        </p:nvPicPr>
        <p:blipFill rotWithShape="1">
          <a:blip r:embed="rId3">
            <a:alphaModFix/>
          </a:blip>
          <a:srcRect/>
          <a:stretch/>
        </p:blipFill>
        <p:spPr>
          <a:xfrm>
            <a:off x="10156029" y="6004206"/>
            <a:ext cx="1977955" cy="799781"/>
          </a:xfrm>
          <a:prstGeom prst="rect">
            <a:avLst/>
          </a:prstGeom>
          <a:noFill/>
          <a:ln>
            <a:noFill/>
          </a:ln>
        </p:spPr>
      </p:pic>
      <p:pic>
        <p:nvPicPr>
          <p:cNvPr id="100" name="Google Shape;100;p15"/>
          <p:cNvPicPr preferRelativeResize="0"/>
          <p:nvPr/>
        </p:nvPicPr>
        <p:blipFill rotWithShape="1">
          <a:blip r:embed="rId4">
            <a:alphaModFix/>
          </a:blip>
          <a:srcRect t="12588" b="-1"/>
          <a:stretch>
            <a:fillRect/>
          </a:stretch>
        </p:blipFill>
        <p:spPr>
          <a:xfrm>
            <a:off x="2645361" y="2766951"/>
            <a:ext cx="6901200" cy="3237296"/>
          </a:xfrm>
          <a:prstGeom prst="rect">
            <a:avLst/>
          </a:prstGeom>
          <a:noFill/>
          <a:ln>
            <a:noFill/>
          </a:ln>
        </p:spPr>
      </p:pic>
      <p:sp>
        <p:nvSpPr>
          <p:cNvPr id="101" name="Google Shape;101;p15"/>
          <p:cNvSpPr txBox="1"/>
          <p:nvPr/>
        </p:nvSpPr>
        <p:spPr>
          <a:xfrm>
            <a:off x="3398494" y="3042378"/>
            <a:ext cx="1412400" cy="646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i="0" u="none" strike="noStrike" cap="none" dirty="0">
                <a:solidFill>
                  <a:srgbClr val="000000"/>
                </a:solidFill>
                <a:latin typeface="Lexend"/>
                <a:ea typeface="Lexend"/>
                <a:cs typeface="Lexend"/>
                <a:sym typeface="Lexend"/>
              </a:rPr>
              <a:t>Above Proficient</a:t>
            </a:r>
            <a:endParaRPr dirty="0">
              <a:latin typeface="Lexend"/>
              <a:ea typeface="Lexend"/>
              <a:cs typeface="Lexend"/>
              <a:sym typeface="Lexend"/>
            </a:endParaRPr>
          </a:p>
        </p:txBody>
      </p:sp>
      <p:sp>
        <p:nvSpPr>
          <p:cNvPr id="102" name="Google Shape;102;p15"/>
          <p:cNvSpPr txBox="1"/>
          <p:nvPr/>
        </p:nvSpPr>
        <p:spPr>
          <a:xfrm>
            <a:off x="7479193" y="5019613"/>
            <a:ext cx="1392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dirty="0">
                <a:solidFill>
                  <a:srgbClr val="000000"/>
                </a:solidFill>
                <a:latin typeface="Lexend"/>
                <a:ea typeface="Lexend"/>
                <a:cs typeface="Lexend"/>
                <a:sym typeface="Lexend"/>
              </a:rPr>
              <a:t>Below Proficient</a:t>
            </a:r>
            <a:endParaRPr dirty="0">
              <a:latin typeface="Lexend"/>
              <a:ea typeface="Lexend"/>
              <a:cs typeface="Lexend"/>
              <a:sym typeface="Lexend"/>
            </a:endParaRPr>
          </a:p>
        </p:txBody>
      </p:sp>
      <p:sp>
        <p:nvSpPr>
          <p:cNvPr id="5" name="Google Shape;101;p15">
            <a:extLst>
              <a:ext uri="{FF2B5EF4-FFF2-40B4-BE49-F238E27FC236}">
                <a16:creationId xmlns:a16="http://schemas.microsoft.com/office/drawing/2014/main" id="{07E424A7-D0A3-A8D1-EA1A-11817E8BBC80}"/>
              </a:ext>
            </a:extLst>
          </p:cNvPr>
          <p:cNvSpPr txBox="1"/>
          <p:nvPr/>
        </p:nvSpPr>
        <p:spPr>
          <a:xfrm>
            <a:off x="4100992" y="2293513"/>
            <a:ext cx="3989937"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dirty="0">
                <a:solidFill>
                  <a:srgbClr val="000000"/>
                </a:solidFill>
                <a:latin typeface="Lexend"/>
                <a:ea typeface="Lexend"/>
                <a:cs typeface="Lexend"/>
                <a:sym typeface="Lexend"/>
              </a:rPr>
              <a:t>Nationwide Proficiency Levels</a:t>
            </a:r>
            <a:endParaRPr dirty="0">
              <a:latin typeface="Lexend"/>
              <a:ea typeface="Lexend"/>
              <a:cs typeface="Lexend"/>
              <a:sym typeface="Lexe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6"/>
          <p:cNvPicPr preferRelativeResize="0"/>
          <p:nvPr/>
        </p:nvPicPr>
        <p:blipFill rotWithShape="1">
          <a:blip r:embed="rId3">
            <a:alphaModFix/>
          </a:blip>
          <a:srcRect/>
          <a:stretch/>
        </p:blipFill>
        <p:spPr>
          <a:xfrm>
            <a:off x="10156029" y="6004206"/>
            <a:ext cx="1977955" cy="799781"/>
          </a:xfrm>
          <a:prstGeom prst="rect">
            <a:avLst/>
          </a:prstGeom>
          <a:noFill/>
          <a:ln>
            <a:noFill/>
          </a:ln>
        </p:spPr>
      </p:pic>
      <p:pic>
        <p:nvPicPr>
          <p:cNvPr id="108" name="Google Shape;108;p16"/>
          <p:cNvPicPr preferRelativeResize="0"/>
          <p:nvPr/>
        </p:nvPicPr>
        <p:blipFill rotWithShape="1">
          <a:blip r:embed="rId4">
            <a:alphaModFix/>
          </a:blip>
          <a:srcRect/>
          <a:stretch/>
        </p:blipFill>
        <p:spPr>
          <a:xfrm>
            <a:off x="1918223" y="1274823"/>
            <a:ext cx="8355554" cy="39146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p:nvPr/>
        </p:nvSpPr>
        <p:spPr>
          <a:xfrm>
            <a:off x="2449200" y="783120"/>
            <a:ext cx="7293600" cy="7636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595959"/>
              </a:buClr>
              <a:buSzPts val="1600"/>
              <a:buFont typeface="Anonymous Pro"/>
              <a:buNone/>
            </a:pPr>
            <a:r>
              <a:rPr lang="en-US" sz="5333" b="0" i="0" u="none" strike="noStrike" cap="none" dirty="0">
                <a:solidFill>
                  <a:srgbClr val="C76D03"/>
                </a:solidFill>
                <a:latin typeface="ADLaM Display"/>
                <a:ea typeface="ADLaM Display"/>
                <a:cs typeface="ADLaM Display"/>
                <a:sym typeface="ADLaM Display"/>
              </a:rPr>
              <a:t>Why Read at Home?</a:t>
            </a:r>
            <a:endParaRPr sz="2133" b="0" i="0" u="none" strike="noStrike" cap="none" dirty="0">
              <a:solidFill>
                <a:srgbClr val="C76D03"/>
              </a:solidFill>
              <a:latin typeface="Roboto Mono Medium"/>
              <a:ea typeface="Roboto Mono Medium"/>
              <a:cs typeface="Roboto Mono Medium"/>
              <a:sym typeface="Roboto Mono Medium"/>
            </a:endParaRPr>
          </a:p>
        </p:txBody>
      </p:sp>
      <p:sp>
        <p:nvSpPr>
          <p:cNvPr id="115" name="Google Shape;115;p17"/>
          <p:cNvSpPr txBox="1"/>
          <p:nvPr/>
        </p:nvSpPr>
        <p:spPr>
          <a:xfrm>
            <a:off x="2240028" y="1869711"/>
            <a:ext cx="7502772" cy="2022995"/>
          </a:xfrm>
          <a:prstGeom prst="rect">
            <a:avLst/>
          </a:prstGeom>
          <a:noFill/>
          <a:ln>
            <a:noFill/>
          </a:ln>
        </p:spPr>
        <p:txBody>
          <a:bodyPr spcFirstLastPara="1" wrap="square" lIns="121900" tIns="121900" rIns="121900" bIns="121900" anchor="t" anchorCtr="0">
            <a:noAutofit/>
          </a:bodyPr>
          <a:lstStyle/>
          <a:p>
            <a:pPr marL="228600" marR="0" lvl="0" indent="-225425" algn="l" rtl="0">
              <a:lnSpc>
                <a:spcPct val="100000"/>
              </a:lnSpc>
              <a:spcBef>
                <a:spcPts val="1000"/>
              </a:spcBef>
              <a:spcAft>
                <a:spcPts val="0"/>
              </a:spcAft>
              <a:buClr>
                <a:schemeClr val="accent2"/>
              </a:buClr>
              <a:buSzPts val="2300"/>
              <a:buFont typeface="Lexend"/>
              <a:buChar char="•"/>
            </a:pPr>
            <a:r>
              <a:rPr lang="en-US" sz="2000" i="0" u="none" strike="noStrike" cap="none" dirty="0">
                <a:solidFill>
                  <a:srgbClr val="000000"/>
                </a:solidFill>
                <a:latin typeface="Lexend"/>
                <a:ea typeface="Lexend"/>
                <a:cs typeface="Lexend"/>
                <a:sym typeface="Lexend"/>
              </a:rPr>
              <a:t>At-home engagement improves literacy outcomes.</a:t>
            </a:r>
            <a:endParaRPr sz="2000" dirty="0">
              <a:latin typeface="Lexend"/>
              <a:ea typeface="Lexend"/>
              <a:cs typeface="Lexend"/>
              <a:sym typeface="Lexend"/>
            </a:endParaRPr>
          </a:p>
          <a:p>
            <a:pPr marL="228600" marR="0" lvl="0" indent="-225425" algn="l" rtl="0">
              <a:lnSpc>
                <a:spcPct val="100000"/>
              </a:lnSpc>
              <a:spcBef>
                <a:spcPts val="1000"/>
              </a:spcBef>
              <a:spcAft>
                <a:spcPts val="0"/>
              </a:spcAft>
              <a:buClr>
                <a:schemeClr val="accent2"/>
              </a:buClr>
              <a:buSzPts val="2300"/>
              <a:buFont typeface="Arial"/>
              <a:buChar char="•"/>
            </a:pPr>
            <a:r>
              <a:rPr lang="en-US" sz="2000" i="0" u="none" strike="noStrike" cap="none" dirty="0">
                <a:solidFill>
                  <a:srgbClr val="000000"/>
                </a:solidFill>
                <a:latin typeface="Lexend"/>
                <a:ea typeface="Lexend"/>
                <a:cs typeface="Lexend"/>
                <a:sym typeface="Lexend"/>
              </a:rPr>
              <a:t>Students feel encouraged to read more frequently when supported by their teachers </a:t>
            </a:r>
            <a:r>
              <a:rPr lang="en-US" sz="2000" b="1" i="0" u="none" strike="noStrike" cap="none" dirty="0">
                <a:solidFill>
                  <a:srgbClr val="000000"/>
                </a:solidFill>
                <a:latin typeface="Lexend"/>
                <a:ea typeface="Lexend"/>
                <a:cs typeface="Lexend"/>
                <a:sym typeface="Lexend"/>
              </a:rPr>
              <a:t>and </a:t>
            </a:r>
            <a:r>
              <a:rPr lang="en-US" sz="2000" i="0" u="none" strike="noStrike" cap="none" dirty="0">
                <a:solidFill>
                  <a:srgbClr val="000000"/>
                </a:solidFill>
                <a:latin typeface="Lexend"/>
                <a:ea typeface="Lexend"/>
                <a:cs typeface="Lexend"/>
                <a:sym typeface="Lexend"/>
              </a:rPr>
              <a:t>parents.</a:t>
            </a:r>
            <a:endParaRPr sz="2000" dirty="0">
              <a:latin typeface="Lexend"/>
              <a:ea typeface="Lexend"/>
              <a:cs typeface="Lexend"/>
              <a:sym typeface="Lexend"/>
            </a:endParaRPr>
          </a:p>
          <a:p>
            <a:pPr marL="228600" marR="0" lvl="0" indent="-225425" algn="l" rtl="0">
              <a:lnSpc>
                <a:spcPct val="100000"/>
              </a:lnSpc>
              <a:spcBef>
                <a:spcPts val="1000"/>
              </a:spcBef>
              <a:spcAft>
                <a:spcPts val="0"/>
              </a:spcAft>
              <a:buClr>
                <a:schemeClr val="accent2"/>
              </a:buClr>
              <a:buSzPts val="2300"/>
              <a:buFont typeface="Lexend"/>
              <a:buChar char="•"/>
            </a:pPr>
            <a:r>
              <a:rPr lang="en-US" sz="2000" i="0" u="none" strike="noStrike" cap="none" dirty="0">
                <a:solidFill>
                  <a:srgbClr val="000000"/>
                </a:solidFill>
                <a:latin typeface="Lexend"/>
                <a:ea typeface="Lexend"/>
                <a:cs typeface="Lexend"/>
                <a:sym typeface="Lexend"/>
              </a:rPr>
              <a:t>Helping your child choose the right book regarding interest and reading level boosts reading frequency.</a:t>
            </a:r>
            <a:endParaRPr sz="2000" dirty="0">
              <a:latin typeface="Lexend"/>
              <a:ea typeface="Lexend"/>
              <a:cs typeface="Lexend"/>
              <a:sym typeface="Lexend"/>
            </a:endParaRPr>
          </a:p>
          <a:p>
            <a:pPr marL="228600" marR="0" lvl="0" indent="-225425" algn="l" rtl="0">
              <a:lnSpc>
                <a:spcPct val="100000"/>
              </a:lnSpc>
              <a:spcBef>
                <a:spcPts val="1000"/>
              </a:spcBef>
              <a:spcAft>
                <a:spcPts val="0"/>
              </a:spcAft>
              <a:buClr>
                <a:schemeClr val="accent2"/>
              </a:buClr>
              <a:buSzPts val="2300"/>
              <a:buFont typeface="Lexend"/>
              <a:buChar char="•"/>
            </a:pPr>
            <a:r>
              <a:rPr lang="en-US" sz="2000" i="0" u="none" strike="noStrike" cap="none" dirty="0">
                <a:solidFill>
                  <a:srgbClr val="000000"/>
                </a:solidFill>
                <a:latin typeface="Lexend"/>
                <a:ea typeface="Lexend"/>
                <a:cs typeface="Lexend"/>
                <a:sym typeface="Lexend"/>
              </a:rPr>
              <a:t>Of course, if your child feels confident, they tend to enjoy reading more.</a:t>
            </a:r>
            <a:endParaRPr sz="2000" dirty="0">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18"/>
          <p:cNvSpPr txBox="1"/>
          <p:nvPr/>
        </p:nvSpPr>
        <p:spPr>
          <a:xfrm>
            <a:off x="733118" y="1857806"/>
            <a:ext cx="4387871"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67" i="0" u="none" strike="noStrike" cap="none" dirty="0">
                <a:solidFill>
                  <a:srgbClr val="2C2C2C"/>
                </a:solidFill>
                <a:latin typeface="Lexend"/>
                <a:ea typeface="Lexend"/>
                <a:cs typeface="Lexend"/>
                <a:sym typeface="Lexend"/>
              </a:rPr>
              <a:t>While your student is getting familiar with the CA-CSR strategies in school, you can help at home!</a:t>
            </a:r>
            <a:endParaRPr dirty="0">
              <a:latin typeface="Lexend"/>
              <a:ea typeface="Lexend"/>
              <a:cs typeface="Lexend"/>
              <a:sym typeface="Lexend"/>
            </a:endParaRPr>
          </a:p>
        </p:txBody>
      </p:sp>
      <p:sp>
        <p:nvSpPr>
          <p:cNvPr id="122" name="Google Shape;122;p18"/>
          <p:cNvSpPr/>
          <p:nvPr/>
        </p:nvSpPr>
        <p:spPr>
          <a:xfrm>
            <a:off x="2488765" y="3742547"/>
            <a:ext cx="246286" cy="4678204"/>
          </a:xfrm>
          <a:prstGeom prst="rect">
            <a:avLst/>
          </a:prstGeom>
          <a:noFill/>
          <a:ln>
            <a:noFill/>
          </a:ln>
        </p:spPr>
        <p:txBody>
          <a:bodyPr spcFirstLastPara="1" wrap="square" lIns="121900" tIns="60950" rIns="121900" bIns="60950" anchor="ctr" anchorCtr="0">
            <a:noAutofit/>
          </a:bodyPr>
          <a:lstStyle/>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800" b="0" i="0" u="none" strike="noStrike" cap="none">
              <a:solidFill>
                <a:srgbClr val="595959"/>
              </a:solidFill>
              <a:latin typeface="Arial"/>
              <a:ea typeface="Arial"/>
              <a:cs typeface="Arial"/>
              <a:sym typeface="Arial"/>
            </a:endParaRPr>
          </a:p>
          <a:p>
            <a:pPr marL="0" marR="0" lvl="0" indent="0" algn="l" rtl="0">
              <a:spcBef>
                <a:spcPts val="0"/>
              </a:spcBef>
              <a:spcAft>
                <a:spcPts val="0"/>
              </a:spcAft>
              <a:buNone/>
            </a:pPr>
            <a:br>
              <a:rPr lang="en-US" sz="1200" b="0" i="0" u="none" strike="noStrike" cap="none">
                <a:solidFill>
                  <a:srgbClr val="595959"/>
                </a:solidFill>
                <a:latin typeface="Arial"/>
                <a:ea typeface="Arial"/>
                <a:cs typeface="Arial"/>
                <a:sym typeface="Arial"/>
              </a:rPr>
            </a:br>
            <a:endParaRPr sz="2400" b="0" i="0" u="none" strike="noStrike" cap="none">
              <a:solidFill>
                <a:srgbClr val="595959"/>
              </a:solidFill>
              <a:latin typeface="Arial"/>
              <a:ea typeface="Arial"/>
              <a:cs typeface="Arial"/>
              <a:sym typeface="Arial"/>
            </a:endParaRPr>
          </a:p>
        </p:txBody>
      </p:sp>
      <p:pic>
        <p:nvPicPr>
          <p:cNvPr id="123" name="Google Shape;123;p18"/>
          <p:cNvPicPr preferRelativeResize="0"/>
          <p:nvPr/>
        </p:nvPicPr>
        <p:blipFill rotWithShape="1">
          <a:blip r:embed="rId3">
            <a:alphaModFix/>
          </a:blip>
          <a:srcRect/>
          <a:stretch/>
        </p:blipFill>
        <p:spPr>
          <a:xfrm>
            <a:off x="10156029" y="6004206"/>
            <a:ext cx="1977955" cy="799781"/>
          </a:xfrm>
          <a:prstGeom prst="rect">
            <a:avLst/>
          </a:prstGeom>
          <a:noFill/>
          <a:ln>
            <a:noFill/>
          </a:ln>
        </p:spPr>
      </p:pic>
      <p:sp>
        <p:nvSpPr>
          <p:cNvPr id="124" name="Google Shape;124;p18"/>
          <p:cNvSpPr txBox="1"/>
          <p:nvPr/>
        </p:nvSpPr>
        <p:spPr>
          <a:xfrm>
            <a:off x="733118" y="736128"/>
            <a:ext cx="3992853" cy="7636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Clr>
                <a:srgbClr val="C76D03"/>
              </a:buClr>
              <a:buSzPts val="2800"/>
              <a:buFont typeface="Concert One"/>
              <a:buNone/>
            </a:pPr>
            <a:r>
              <a:rPr lang="en-US" sz="3200" b="1" i="0" u="none" strike="noStrike" cap="none" dirty="0">
                <a:solidFill>
                  <a:srgbClr val="C76D03"/>
                </a:solidFill>
                <a:latin typeface="ADLaM Display"/>
                <a:ea typeface="ADLaM Display"/>
                <a:cs typeface="ADLaM Display"/>
                <a:sym typeface="ADLaM Display"/>
              </a:rPr>
              <a:t>Tips for Reading at Home</a:t>
            </a:r>
            <a:endParaRPr dirty="0"/>
          </a:p>
        </p:txBody>
      </p:sp>
      <p:pic>
        <p:nvPicPr>
          <p:cNvPr id="125" name="Google Shape;125;p18"/>
          <p:cNvPicPr preferRelativeResize="0"/>
          <p:nvPr/>
        </p:nvPicPr>
        <p:blipFill rotWithShape="1">
          <a:blip r:embed="rId4">
            <a:alphaModFix amt="80000"/>
          </a:blip>
          <a:srcRect/>
          <a:stretch/>
        </p:blipFill>
        <p:spPr>
          <a:xfrm rot="-9886876" flipH="1">
            <a:off x="4046361" y="1366674"/>
            <a:ext cx="1499199" cy="680041"/>
          </a:xfrm>
          <a:prstGeom prst="rect">
            <a:avLst/>
          </a:prstGeom>
          <a:noFill/>
          <a:ln>
            <a:noFill/>
          </a:ln>
        </p:spPr>
      </p:pic>
      <p:sp>
        <p:nvSpPr>
          <p:cNvPr id="126" name="Google Shape;126;p18"/>
          <p:cNvSpPr txBox="1"/>
          <p:nvPr/>
        </p:nvSpPr>
        <p:spPr>
          <a:xfrm>
            <a:off x="778168" y="3161122"/>
            <a:ext cx="3993000" cy="398506"/>
          </a:xfrm>
          <a:prstGeom prst="rect">
            <a:avLst/>
          </a:prstGeom>
          <a:noFill/>
          <a:ln>
            <a:noFill/>
          </a:ln>
        </p:spPr>
        <p:txBody>
          <a:bodyPr spcFirstLastPara="1" wrap="square" lIns="121900" tIns="121900" rIns="121900" bIns="121900" anchor="t" anchorCtr="0">
            <a:noAutofit/>
          </a:bodyPr>
          <a:lstStyle/>
          <a:p>
            <a:pPr marL="0" marR="0" lvl="0" indent="0" algn="l" rtl="0">
              <a:lnSpc>
                <a:spcPct val="80000"/>
              </a:lnSpc>
              <a:spcBef>
                <a:spcPts val="0"/>
              </a:spcBef>
              <a:spcAft>
                <a:spcPts val="0"/>
              </a:spcAft>
              <a:buClr>
                <a:srgbClr val="C76D03"/>
              </a:buClr>
              <a:buSzPts val="2800"/>
              <a:buFont typeface="Concert One"/>
              <a:buNone/>
            </a:pPr>
            <a:r>
              <a:rPr lang="en-US" sz="2400" b="1" i="0" u="none" strike="noStrike" cap="none" dirty="0">
                <a:solidFill>
                  <a:srgbClr val="C76D03"/>
                </a:solidFill>
                <a:latin typeface="ADLaM Display"/>
                <a:ea typeface="ADLaM Display"/>
                <a:cs typeface="ADLaM Display"/>
                <a:sym typeface="ADLaM Display"/>
              </a:rPr>
              <a:t>Before Reading</a:t>
            </a:r>
            <a:endParaRPr dirty="0"/>
          </a:p>
        </p:txBody>
      </p:sp>
      <p:sp>
        <p:nvSpPr>
          <p:cNvPr id="127" name="Google Shape;127;p18"/>
          <p:cNvSpPr txBox="1"/>
          <p:nvPr/>
        </p:nvSpPr>
        <p:spPr>
          <a:xfrm>
            <a:off x="6761344" y="1124675"/>
            <a:ext cx="3993000" cy="763500"/>
          </a:xfrm>
          <a:prstGeom prst="rect">
            <a:avLst/>
          </a:prstGeom>
          <a:noFill/>
          <a:ln>
            <a:noFill/>
          </a:ln>
        </p:spPr>
        <p:txBody>
          <a:bodyPr spcFirstLastPara="1" wrap="square" lIns="121900" tIns="121900" rIns="121900" bIns="121900" anchor="t" anchorCtr="0">
            <a:noAutofit/>
          </a:bodyPr>
          <a:lstStyle/>
          <a:p>
            <a:pPr marL="0" marR="0" lvl="0" indent="0" algn="l" rtl="0">
              <a:lnSpc>
                <a:spcPct val="80000"/>
              </a:lnSpc>
              <a:spcBef>
                <a:spcPts val="0"/>
              </a:spcBef>
              <a:spcAft>
                <a:spcPts val="0"/>
              </a:spcAft>
              <a:buClr>
                <a:srgbClr val="C76D03"/>
              </a:buClr>
              <a:buSzPts val="2800"/>
              <a:buFont typeface="Concert One"/>
              <a:buNone/>
            </a:pPr>
            <a:r>
              <a:rPr lang="en-US" sz="2400" b="1" i="0" u="none" strike="noStrike" cap="none" dirty="0">
                <a:solidFill>
                  <a:srgbClr val="C76D03"/>
                </a:solidFill>
                <a:latin typeface="ADLaM Display"/>
                <a:ea typeface="ADLaM Display"/>
                <a:cs typeface="ADLaM Display"/>
                <a:sym typeface="ADLaM Display"/>
              </a:rPr>
              <a:t>After Reading</a:t>
            </a:r>
            <a:endParaRPr dirty="0"/>
          </a:p>
        </p:txBody>
      </p:sp>
      <p:sp>
        <p:nvSpPr>
          <p:cNvPr id="128" name="Google Shape;128;p18"/>
          <p:cNvSpPr txBox="1"/>
          <p:nvPr/>
        </p:nvSpPr>
        <p:spPr>
          <a:xfrm>
            <a:off x="1065683" y="3481936"/>
            <a:ext cx="4387800" cy="2846913"/>
          </a:xfrm>
          <a:prstGeom prst="rect">
            <a:avLst/>
          </a:prstGeom>
          <a:noFill/>
          <a:ln>
            <a:noFill/>
          </a:ln>
        </p:spPr>
        <p:txBody>
          <a:bodyPr spcFirstLastPara="1" wrap="square" lIns="121900" tIns="60950" rIns="121900" bIns="60950" anchor="t" anchorCtr="0">
            <a:spAutoFit/>
          </a:bodyPr>
          <a:lstStyle/>
          <a:p>
            <a:pPr marL="238125" marR="0" lvl="0" indent="-238125" algn="l" rtl="0">
              <a:spcBef>
                <a:spcPts val="1000"/>
              </a:spcBef>
              <a:spcAft>
                <a:spcPts val="0"/>
              </a:spcAft>
              <a:buClr>
                <a:srgbClr val="000000"/>
              </a:buClr>
              <a:buSzPts val="1867"/>
              <a:buFont typeface="Lexend"/>
              <a:buChar char="•"/>
            </a:pPr>
            <a:r>
              <a:rPr lang="en-US" sz="1900" i="0" u="none" strike="noStrike" cap="none" dirty="0">
                <a:solidFill>
                  <a:srgbClr val="2C2C2C"/>
                </a:solidFill>
                <a:latin typeface="Lexend"/>
                <a:ea typeface="Lexend"/>
                <a:cs typeface="Lexend"/>
                <a:sym typeface="Lexend"/>
              </a:rPr>
              <a:t>Select an informational text or book. </a:t>
            </a:r>
            <a:endParaRPr sz="1900" dirty="0">
              <a:latin typeface="Lexend"/>
              <a:ea typeface="Lexend"/>
              <a:cs typeface="Lexend"/>
              <a:sym typeface="Lexend"/>
            </a:endParaRPr>
          </a:p>
          <a:p>
            <a:pPr marL="238125" marR="0" lvl="0" indent="-238125" algn="l" rtl="0">
              <a:spcBef>
                <a:spcPts val="1000"/>
              </a:spcBef>
              <a:spcAft>
                <a:spcPts val="0"/>
              </a:spcAft>
              <a:buClr>
                <a:srgbClr val="000000"/>
              </a:buClr>
              <a:buSzPts val="1867"/>
              <a:buFont typeface="Arial"/>
              <a:buChar char="•"/>
            </a:pPr>
            <a:r>
              <a:rPr lang="en-US" sz="1900" i="0" u="none" strike="noStrike" cap="none" dirty="0">
                <a:solidFill>
                  <a:srgbClr val="2C2C2C"/>
                </a:solidFill>
                <a:latin typeface="Lexend"/>
                <a:ea typeface="Lexend"/>
                <a:cs typeface="Lexend"/>
                <a:sym typeface="Lexend"/>
              </a:rPr>
              <a:t>Preview the text together. Look at the title, subtitles, and any keywords. </a:t>
            </a:r>
            <a:endParaRPr sz="1900" i="1" dirty="0">
              <a:solidFill>
                <a:srgbClr val="2C2C2C"/>
              </a:solidFill>
              <a:latin typeface="Lexend"/>
              <a:ea typeface="Lexend"/>
              <a:cs typeface="Lexend"/>
              <a:sym typeface="Lexend"/>
            </a:endParaRPr>
          </a:p>
          <a:p>
            <a:pPr marL="238125" marR="0" lvl="0" indent="-238125" algn="l" rtl="0">
              <a:spcBef>
                <a:spcPts val="1000"/>
              </a:spcBef>
              <a:spcAft>
                <a:spcPts val="0"/>
              </a:spcAft>
              <a:buClr>
                <a:srgbClr val="000000"/>
              </a:buClr>
              <a:buSzPts val="1867"/>
              <a:buFont typeface="Lexend"/>
              <a:buChar char="•"/>
            </a:pPr>
            <a:r>
              <a:rPr lang="en-US" sz="1900" i="0" u="none" strike="noStrike" cap="none" dirty="0">
                <a:solidFill>
                  <a:srgbClr val="2C2C2C"/>
                </a:solidFill>
                <a:latin typeface="Lexend"/>
                <a:ea typeface="Lexend"/>
                <a:cs typeface="Lexend"/>
                <a:sym typeface="Lexend"/>
              </a:rPr>
              <a:t>Ask your child what he or she predicts they will learn from reading this book or text.</a:t>
            </a:r>
            <a:endParaRPr sz="1900" dirty="0">
              <a:latin typeface="Lexend"/>
              <a:ea typeface="Lexend"/>
              <a:cs typeface="Lexend"/>
              <a:sym typeface="Lexend"/>
            </a:endParaRPr>
          </a:p>
        </p:txBody>
      </p:sp>
      <p:sp>
        <p:nvSpPr>
          <p:cNvPr id="129" name="Google Shape;129;p18"/>
          <p:cNvSpPr txBox="1"/>
          <p:nvPr/>
        </p:nvSpPr>
        <p:spPr>
          <a:xfrm>
            <a:off x="6761345" y="1632856"/>
            <a:ext cx="4387800" cy="1733205"/>
          </a:xfrm>
          <a:prstGeom prst="rect">
            <a:avLst/>
          </a:prstGeom>
          <a:noFill/>
          <a:ln>
            <a:noFill/>
          </a:ln>
        </p:spPr>
        <p:txBody>
          <a:bodyPr spcFirstLastPara="1" wrap="square" lIns="91425" tIns="45700" rIns="91425" bIns="45700" anchor="t" anchorCtr="0">
            <a:noAutofit/>
          </a:bodyPr>
          <a:lstStyle/>
          <a:p>
            <a:pPr marL="238125" marR="0" lvl="0" indent="-238125" algn="l" rtl="0">
              <a:spcAft>
                <a:spcPts val="0"/>
              </a:spcAft>
              <a:buClr>
                <a:srgbClr val="000000"/>
              </a:buClr>
              <a:buSzPts val="1867"/>
              <a:buFont typeface="Lexend"/>
              <a:buChar char="•"/>
            </a:pPr>
            <a:r>
              <a:rPr lang="en-US" sz="1900" i="0" u="none" strike="noStrike" cap="none" dirty="0">
                <a:solidFill>
                  <a:srgbClr val="2C2C2C"/>
                </a:solidFill>
                <a:latin typeface="Lexend"/>
                <a:ea typeface="Lexend"/>
                <a:cs typeface="Lexend"/>
                <a:sym typeface="Lexend"/>
              </a:rPr>
              <a:t>Discuss with your child what they learned. </a:t>
            </a:r>
            <a:endParaRPr sz="1900" dirty="0">
              <a:latin typeface="Lexend"/>
              <a:ea typeface="Lexend"/>
              <a:cs typeface="Lexend"/>
              <a:sym typeface="Lexend"/>
            </a:endParaRPr>
          </a:p>
          <a:p>
            <a:pPr marL="238125" marR="0" lvl="0" indent="-238125" algn="l" rtl="0">
              <a:spcBef>
                <a:spcPts val="1000"/>
              </a:spcBef>
              <a:spcAft>
                <a:spcPts val="0"/>
              </a:spcAft>
              <a:buClr>
                <a:srgbClr val="000000"/>
              </a:buClr>
              <a:buSzPts val="1867"/>
              <a:buFont typeface="Lexend"/>
              <a:buChar char="•"/>
            </a:pPr>
            <a:r>
              <a:rPr lang="en-US" sz="1900" i="0" u="none" strike="noStrike" cap="none" dirty="0">
                <a:solidFill>
                  <a:srgbClr val="2C2C2C"/>
                </a:solidFill>
                <a:latin typeface="Lexend"/>
                <a:ea typeface="Lexend"/>
                <a:cs typeface="Lexend"/>
                <a:sym typeface="Lexend"/>
              </a:rPr>
              <a:t>Ask them, “What do you think is the most important information about what you read?”</a:t>
            </a:r>
            <a:endParaRPr sz="1900" i="1" u="none" strike="noStrike" cap="none" dirty="0">
              <a:solidFill>
                <a:srgbClr val="2C2C2C"/>
              </a:solidFill>
              <a:latin typeface="Lexend"/>
              <a:ea typeface="Lexend"/>
              <a:cs typeface="Lexend"/>
              <a:sym typeface="Lexend"/>
            </a:endParaRPr>
          </a:p>
        </p:txBody>
      </p:sp>
      <p:pic>
        <p:nvPicPr>
          <p:cNvPr id="130" name="Google Shape;130;p18" descr="Storytelling outline"/>
          <p:cNvPicPr preferRelativeResize="0"/>
          <p:nvPr/>
        </p:nvPicPr>
        <p:blipFill rotWithShape="1">
          <a:blip r:embed="rId5">
            <a:alphaModFix/>
          </a:blip>
          <a:srcRect/>
          <a:stretch/>
        </p:blipFill>
        <p:spPr>
          <a:xfrm>
            <a:off x="7966301" y="4021641"/>
            <a:ext cx="1977955" cy="19779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p:nvPr/>
        </p:nvSpPr>
        <p:spPr>
          <a:xfrm>
            <a:off x="2449200" y="647995"/>
            <a:ext cx="7293600" cy="763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595959"/>
              </a:buClr>
              <a:buSzPts val="1600"/>
              <a:buFont typeface="Anonymous Pro"/>
              <a:buNone/>
            </a:pPr>
            <a:r>
              <a:rPr lang="en-US" sz="5333" dirty="0">
                <a:solidFill>
                  <a:srgbClr val="C76D03"/>
                </a:solidFill>
                <a:latin typeface="ADLaM Display"/>
                <a:ea typeface="ADLaM Display"/>
                <a:cs typeface="ADLaM Display"/>
                <a:sym typeface="ADLaM Display"/>
              </a:rPr>
              <a:t>Popular in Nonfiction</a:t>
            </a:r>
            <a:endParaRPr sz="2133" b="0" i="0" u="none" strike="noStrike" cap="none" dirty="0">
              <a:solidFill>
                <a:srgbClr val="C76D03"/>
              </a:solidFill>
              <a:latin typeface="Roboto Mono Medium"/>
              <a:ea typeface="Roboto Mono Medium"/>
              <a:cs typeface="Roboto Mono Medium"/>
              <a:sym typeface="Roboto Mono Medium"/>
            </a:endParaRPr>
          </a:p>
        </p:txBody>
      </p:sp>
      <p:sp>
        <p:nvSpPr>
          <p:cNvPr id="137" name="Google Shape;137;p19"/>
          <p:cNvSpPr txBox="1"/>
          <p:nvPr/>
        </p:nvSpPr>
        <p:spPr>
          <a:xfrm>
            <a:off x="4390915" y="1935373"/>
            <a:ext cx="1283700" cy="529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US" sz="1800" dirty="0">
                <a:latin typeface="Lexend"/>
                <a:ea typeface="Lexend"/>
                <a:cs typeface="Lexend"/>
                <a:sym typeface="Lexend"/>
              </a:rPr>
              <a:t>Who HQ</a:t>
            </a:r>
            <a:endParaRPr sz="1800" dirty="0">
              <a:latin typeface="Lexend"/>
              <a:ea typeface="Lexend"/>
              <a:cs typeface="Lexend"/>
              <a:sym typeface="Lexend"/>
            </a:endParaRPr>
          </a:p>
        </p:txBody>
      </p:sp>
      <p:pic>
        <p:nvPicPr>
          <p:cNvPr id="138" name="Google Shape;138;p19" title="Screenshot 2025-08-04 at 12.29.20 PM.jpeg"/>
          <p:cNvPicPr preferRelativeResize="0"/>
          <p:nvPr/>
        </p:nvPicPr>
        <p:blipFill rotWithShape="1">
          <a:blip r:embed="rId3">
            <a:alphaModFix/>
          </a:blip>
          <a:srcRect l="2164" t="5160" r="2895" b="4153"/>
          <a:stretch/>
        </p:blipFill>
        <p:spPr>
          <a:xfrm rot="-899999">
            <a:off x="1780386" y="2075939"/>
            <a:ext cx="2753127" cy="1144174"/>
          </a:xfrm>
          <a:prstGeom prst="rect">
            <a:avLst/>
          </a:prstGeom>
          <a:noFill/>
          <a:ln>
            <a:noFill/>
          </a:ln>
        </p:spPr>
      </p:pic>
      <p:pic>
        <p:nvPicPr>
          <p:cNvPr id="139" name="Google Shape;139;p19" title="91hIsggILlL._SL1500_.jpg"/>
          <p:cNvPicPr preferRelativeResize="0"/>
          <p:nvPr/>
        </p:nvPicPr>
        <p:blipFill>
          <a:blip r:embed="rId4">
            <a:alphaModFix/>
          </a:blip>
          <a:stretch>
            <a:fillRect/>
          </a:stretch>
        </p:blipFill>
        <p:spPr>
          <a:xfrm rot="1120629">
            <a:off x="6116975" y="1855032"/>
            <a:ext cx="2019972" cy="3026939"/>
          </a:xfrm>
          <a:prstGeom prst="rect">
            <a:avLst/>
          </a:prstGeom>
          <a:noFill/>
          <a:ln>
            <a:noFill/>
          </a:ln>
        </p:spPr>
      </p:pic>
      <p:pic>
        <p:nvPicPr>
          <p:cNvPr id="140" name="Google Shape;140;p19" title="91v9l-D0iNS._SL1500___74823.jpg"/>
          <p:cNvPicPr preferRelativeResize="0"/>
          <p:nvPr/>
        </p:nvPicPr>
        <p:blipFill>
          <a:blip r:embed="rId5">
            <a:alphaModFix/>
          </a:blip>
          <a:stretch>
            <a:fillRect/>
          </a:stretch>
        </p:blipFill>
        <p:spPr>
          <a:xfrm>
            <a:off x="3304326" y="3556911"/>
            <a:ext cx="1957949" cy="2627014"/>
          </a:xfrm>
          <a:prstGeom prst="rect">
            <a:avLst/>
          </a:prstGeom>
          <a:noFill/>
          <a:ln>
            <a:noFill/>
          </a:ln>
        </p:spPr>
      </p:pic>
      <p:pic>
        <p:nvPicPr>
          <p:cNvPr id="141" name="Google Shape;141;p19" title="Screenshot 2025-08-04 at 12.35.22 PM.png"/>
          <p:cNvPicPr preferRelativeResize="0"/>
          <p:nvPr/>
        </p:nvPicPr>
        <p:blipFill>
          <a:blip r:embed="rId6">
            <a:alphaModFix/>
          </a:blip>
          <a:stretch>
            <a:fillRect/>
          </a:stretch>
        </p:blipFill>
        <p:spPr>
          <a:xfrm>
            <a:off x="8463125" y="3257448"/>
            <a:ext cx="2744987" cy="2724502"/>
          </a:xfrm>
          <a:prstGeom prst="rect">
            <a:avLst/>
          </a:prstGeom>
          <a:noFill/>
          <a:ln>
            <a:noFill/>
          </a:ln>
        </p:spPr>
      </p:pic>
      <p:sp>
        <p:nvSpPr>
          <p:cNvPr id="142" name="Google Shape;142;p19"/>
          <p:cNvSpPr txBox="1"/>
          <p:nvPr/>
        </p:nvSpPr>
        <p:spPr>
          <a:xfrm>
            <a:off x="1796143" y="4453410"/>
            <a:ext cx="1584383" cy="529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US" sz="1800" dirty="0">
                <a:latin typeface="Lexend"/>
                <a:ea typeface="Lexend"/>
                <a:cs typeface="Lexend"/>
                <a:sym typeface="Lexend"/>
              </a:rPr>
              <a:t>I Survived</a:t>
            </a:r>
            <a:endParaRPr sz="1800" dirty="0">
              <a:latin typeface="Lexend"/>
              <a:ea typeface="Lexend"/>
              <a:cs typeface="Lexend"/>
              <a:sym typeface="Lexend"/>
            </a:endParaRPr>
          </a:p>
        </p:txBody>
      </p:sp>
      <p:sp>
        <p:nvSpPr>
          <p:cNvPr id="143" name="Google Shape;143;p19"/>
          <p:cNvSpPr txBox="1"/>
          <p:nvPr/>
        </p:nvSpPr>
        <p:spPr>
          <a:xfrm>
            <a:off x="5562225" y="4906400"/>
            <a:ext cx="2395232" cy="5292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US" sz="1800" dirty="0">
                <a:latin typeface="Lexend"/>
                <a:ea typeface="Lexend"/>
                <a:cs typeface="Lexend"/>
                <a:sym typeface="Lexend"/>
              </a:rPr>
              <a:t>Fly Guy Presents</a:t>
            </a:r>
            <a:endParaRPr sz="1800" dirty="0">
              <a:latin typeface="Lexend"/>
              <a:ea typeface="Lexend"/>
              <a:cs typeface="Lexend"/>
              <a:sym typeface="Lexend"/>
            </a:endParaRPr>
          </a:p>
        </p:txBody>
      </p:sp>
      <p:sp>
        <p:nvSpPr>
          <p:cNvPr id="144" name="Google Shape;144;p19"/>
          <p:cNvSpPr txBox="1"/>
          <p:nvPr/>
        </p:nvSpPr>
        <p:spPr>
          <a:xfrm>
            <a:off x="8620856" y="2199973"/>
            <a:ext cx="2243887" cy="97145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r>
              <a:rPr lang="en-US" sz="1800" dirty="0">
                <a:latin typeface="Lexend"/>
                <a:ea typeface="Lexend"/>
                <a:cs typeface="Lexend"/>
                <a:sym typeface="Lexend"/>
              </a:rPr>
              <a:t>National Geographic</a:t>
            </a:r>
            <a:endParaRPr sz="1800" dirty="0">
              <a:latin typeface="Lexend"/>
              <a:ea typeface="Lexend"/>
              <a:cs typeface="Lexend"/>
              <a:sym typeface="Lexend"/>
            </a:endParaRPr>
          </a:p>
          <a:p>
            <a:pPr marL="0" marR="0" lvl="0" indent="0" algn="ctr" rtl="0">
              <a:lnSpc>
                <a:spcPct val="100000"/>
              </a:lnSpc>
              <a:spcBef>
                <a:spcPts val="0"/>
              </a:spcBef>
              <a:spcAft>
                <a:spcPts val="0"/>
              </a:spcAft>
              <a:buNone/>
            </a:pPr>
            <a:r>
              <a:rPr lang="en-US" sz="1800" dirty="0">
                <a:latin typeface="Lexend"/>
                <a:ea typeface="Lexend"/>
                <a:cs typeface="Lexend"/>
                <a:sym typeface="Lexend"/>
              </a:rPr>
              <a:t>Leveled Readers</a:t>
            </a:r>
            <a:endParaRPr sz="1800" dirty="0">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body" idx="1"/>
          </p:nvPr>
        </p:nvSpPr>
        <p:spPr>
          <a:xfrm>
            <a:off x="2972284" y="3230090"/>
            <a:ext cx="6247431" cy="927574"/>
          </a:xfrm>
          <a:prstGeom prst="rect">
            <a:avLst/>
          </a:prstGeom>
          <a:noFill/>
          <a:ln>
            <a:noFill/>
          </a:ln>
        </p:spPr>
        <p:txBody>
          <a:bodyPr spcFirstLastPara="1" wrap="square" lIns="91425" tIns="91425" rIns="91425" bIns="91425" anchor="t" anchorCtr="0">
            <a:noAutofit/>
          </a:bodyPr>
          <a:lstStyle/>
          <a:p>
            <a:pPr marL="463550" lvl="0" indent="-449263" algn="ctr" rtl="0">
              <a:lnSpc>
                <a:spcPct val="100000"/>
              </a:lnSpc>
              <a:spcBef>
                <a:spcPts val="0"/>
              </a:spcBef>
              <a:spcAft>
                <a:spcPts val="0"/>
              </a:spcAft>
              <a:buSzPts val="1600"/>
              <a:buNone/>
            </a:pPr>
            <a:r>
              <a:rPr lang="en-US" sz="3200" dirty="0">
                <a:solidFill>
                  <a:srgbClr val="000000"/>
                </a:solidFill>
                <a:latin typeface="Lexend"/>
                <a:ea typeface="Lexend"/>
                <a:cs typeface="Lexend"/>
                <a:sym typeface="Lexend"/>
              </a:rPr>
              <a:t>Any Questions?</a:t>
            </a:r>
            <a:endParaRPr dirty="0">
              <a:latin typeface="Lexend Medium"/>
              <a:ea typeface="Lexend Medium"/>
              <a:cs typeface="Lexend Medium"/>
              <a:sym typeface="Lexend Medium"/>
            </a:endParaRPr>
          </a:p>
          <a:p>
            <a:pPr marL="169329" lvl="0" indent="0" algn="l" rtl="0">
              <a:lnSpc>
                <a:spcPct val="100000"/>
              </a:lnSpc>
              <a:spcBef>
                <a:spcPts val="0"/>
              </a:spcBef>
              <a:spcAft>
                <a:spcPts val="0"/>
              </a:spcAft>
              <a:buSzPts val="1600"/>
              <a:buNone/>
            </a:pPr>
            <a:endParaRPr dirty="0"/>
          </a:p>
        </p:txBody>
      </p:sp>
      <p:sp>
        <p:nvSpPr>
          <p:cNvPr id="151" name="Google Shape;151;p20"/>
          <p:cNvSpPr txBox="1">
            <a:spLocks noGrp="1"/>
          </p:cNvSpPr>
          <p:nvPr>
            <p:ph type="title"/>
          </p:nvPr>
        </p:nvSpPr>
        <p:spPr>
          <a:xfrm>
            <a:off x="3938174" y="2466490"/>
            <a:ext cx="4315649" cy="763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800"/>
              <a:buNone/>
            </a:pPr>
            <a:r>
              <a:rPr lang="en-US" sz="5330" dirty="0">
                <a:latin typeface="ADLaM Display"/>
                <a:ea typeface="ADLaM Display"/>
                <a:cs typeface="ADLaM Display"/>
                <a:sym typeface="ADLaM Display"/>
              </a:rPr>
              <a:t>Thank You!</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body" idx="1"/>
          </p:nvPr>
        </p:nvSpPr>
        <p:spPr>
          <a:xfrm>
            <a:off x="2972284" y="1871830"/>
            <a:ext cx="6247431" cy="3708851"/>
          </a:xfrm>
          <a:prstGeom prst="rect">
            <a:avLst/>
          </a:prstGeom>
          <a:noFill/>
          <a:ln>
            <a:noFill/>
          </a:ln>
        </p:spPr>
        <p:txBody>
          <a:bodyPr spcFirstLastPara="1" wrap="square" lIns="91425" tIns="91425" rIns="91425" bIns="91425" anchor="t" anchorCtr="0">
            <a:noAutofit/>
          </a:bodyPr>
          <a:lstStyle/>
          <a:p>
            <a:pPr lvl="0" indent="-457200" algn="l" rtl="0">
              <a:lnSpc>
                <a:spcPct val="100000"/>
              </a:lnSpc>
              <a:spcAft>
                <a:spcPts val="0"/>
              </a:spcAft>
              <a:buSzPts val="1600"/>
              <a:buNone/>
            </a:pPr>
            <a:r>
              <a:rPr lang="en-US" sz="1200" dirty="0">
                <a:solidFill>
                  <a:srgbClr val="000000"/>
                </a:solidFill>
                <a:latin typeface="Lexend Light"/>
                <a:ea typeface="Lexend Light"/>
                <a:cs typeface="Lexend Light"/>
                <a:sym typeface="Lexend Light"/>
              </a:rPr>
              <a:t>Dahl-Leonard, K., Hall, C., Cho, E., Capin, C., Roberts, G. J., Kehoe, K. F., Haring, C., </a:t>
            </a:r>
            <a:r>
              <a:rPr lang="en-US" sz="1200" dirty="0" err="1">
                <a:solidFill>
                  <a:srgbClr val="000000"/>
                </a:solidFill>
                <a:latin typeface="Lexend Light"/>
                <a:ea typeface="Lexend Light"/>
                <a:cs typeface="Lexend Light"/>
                <a:sym typeface="Lexend Light"/>
              </a:rPr>
              <a:t>Peacott</a:t>
            </a:r>
            <a:r>
              <a:rPr lang="en-US" sz="1200" dirty="0">
                <a:solidFill>
                  <a:srgbClr val="000000"/>
                </a:solidFill>
                <a:latin typeface="Lexend Light"/>
                <a:ea typeface="Lexend Light"/>
                <a:cs typeface="Lexend Light"/>
                <a:sym typeface="Lexend Light"/>
              </a:rPr>
              <a:t>, D., Demchak, A. (2025). Examining the effects of family-implemented literacy interventions for school-aged children: A meta-analysis. </a:t>
            </a:r>
            <a:r>
              <a:rPr lang="en-US" sz="1200" i="1" dirty="0">
                <a:solidFill>
                  <a:srgbClr val="000000"/>
                </a:solidFill>
                <a:latin typeface="Lexend Light"/>
                <a:ea typeface="Lexend Light"/>
                <a:cs typeface="Lexend Light"/>
                <a:sym typeface="Lexend Light"/>
              </a:rPr>
              <a:t>Educational Psychology Review</a:t>
            </a:r>
            <a:r>
              <a:rPr lang="en-US" sz="1200" dirty="0">
                <a:solidFill>
                  <a:srgbClr val="000000"/>
                </a:solidFill>
                <a:latin typeface="Lexend Light"/>
                <a:ea typeface="Lexend Light"/>
                <a:cs typeface="Lexend Light"/>
                <a:sym typeface="Lexend Light"/>
              </a:rPr>
              <a:t>, </a:t>
            </a:r>
            <a:r>
              <a:rPr lang="en-US" sz="1200" i="1" dirty="0">
                <a:solidFill>
                  <a:srgbClr val="000000"/>
                </a:solidFill>
                <a:latin typeface="Lexend Light"/>
                <a:ea typeface="Lexend Light"/>
                <a:cs typeface="Lexend Light"/>
                <a:sym typeface="Lexend Light"/>
              </a:rPr>
              <a:t>37</a:t>
            </a:r>
            <a:r>
              <a:rPr lang="en-US" sz="1200" dirty="0">
                <a:solidFill>
                  <a:srgbClr val="000000"/>
                </a:solidFill>
                <a:latin typeface="Lexend Light"/>
                <a:ea typeface="Lexend Light"/>
                <a:cs typeface="Lexend Light"/>
                <a:sym typeface="Lexend Light"/>
              </a:rPr>
              <a:t>(10). https://</a:t>
            </a:r>
            <a:r>
              <a:rPr lang="en-US" sz="1200" dirty="0" err="1">
                <a:solidFill>
                  <a:srgbClr val="000000"/>
                </a:solidFill>
                <a:latin typeface="Lexend Light"/>
                <a:ea typeface="Lexend Light"/>
                <a:cs typeface="Lexend Light"/>
                <a:sym typeface="Lexend Light"/>
              </a:rPr>
              <a:t>doi.org</a:t>
            </a:r>
            <a:r>
              <a:rPr lang="en-US" sz="1200" dirty="0">
                <a:solidFill>
                  <a:srgbClr val="000000"/>
                </a:solidFill>
                <a:latin typeface="Lexend Light"/>
                <a:ea typeface="Lexend Light"/>
                <a:cs typeface="Lexend Light"/>
                <a:sym typeface="Lexend Light"/>
              </a:rPr>
              <a:t>/10.1007/s10648-025-09985-3</a:t>
            </a:r>
          </a:p>
          <a:p>
            <a:pPr lvl="0" indent="-457200" algn="l" rtl="0">
              <a:lnSpc>
                <a:spcPct val="100000"/>
              </a:lnSpc>
              <a:spcBef>
                <a:spcPts val="1000"/>
              </a:spcBef>
              <a:spcAft>
                <a:spcPts val="0"/>
              </a:spcAft>
              <a:buSzPts val="1600"/>
              <a:buNone/>
            </a:pPr>
            <a:r>
              <a:rPr lang="en-US" sz="1200" dirty="0">
                <a:solidFill>
                  <a:srgbClr val="000000"/>
                </a:solidFill>
                <a:latin typeface="Lexend Light"/>
                <a:ea typeface="Lexend Light"/>
                <a:cs typeface="Lexend Light"/>
                <a:sym typeface="Lexend Light"/>
              </a:rPr>
              <a:t>Mar, R. A., Li, J., Nguyen, A. T., &amp; Ta, C. P. (2021). Memory and comprehension of narrative versus expository texts: A meta-analysis. </a:t>
            </a:r>
            <a:r>
              <a:rPr lang="en-US" sz="1200" i="1" dirty="0">
                <a:solidFill>
                  <a:srgbClr val="000000"/>
                </a:solidFill>
                <a:latin typeface="Lexend Light"/>
                <a:ea typeface="Lexend Light"/>
                <a:cs typeface="Lexend Light"/>
                <a:sym typeface="Lexend Light"/>
              </a:rPr>
              <a:t>Psychonomic Bulletin Review</a:t>
            </a:r>
            <a:r>
              <a:rPr lang="en-US" sz="1200" dirty="0">
                <a:solidFill>
                  <a:srgbClr val="000000"/>
                </a:solidFill>
                <a:latin typeface="Lexend Light"/>
                <a:ea typeface="Lexend Light"/>
                <a:cs typeface="Lexend Light"/>
                <a:sym typeface="Lexend Light"/>
              </a:rPr>
              <a:t>, </a:t>
            </a:r>
            <a:r>
              <a:rPr lang="en-US" sz="1200" i="1" dirty="0">
                <a:solidFill>
                  <a:srgbClr val="000000"/>
                </a:solidFill>
                <a:latin typeface="Lexend Light"/>
                <a:ea typeface="Lexend Light"/>
                <a:cs typeface="Lexend Light"/>
                <a:sym typeface="Lexend Light"/>
              </a:rPr>
              <a:t>28</a:t>
            </a:r>
            <a:r>
              <a:rPr lang="en-US" sz="1200" dirty="0">
                <a:solidFill>
                  <a:srgbClr val="000000"/>
                </a:solidFill>
                <a:latin typeface="Lexend Light"/>
                <a:ea typeface="Lexend Light"/>
                <a:cs typeface="Lexend Light"/>
                <a:sym typeface="Lexend Light"/>
              </a:rPr>
              <a:t>, 732–749.</a:t>
            </a:r>
          </a:p>
          <a:p>
            <a:pPr lvl="0" indent="-457200" algn="l" rtl="0">
              <a:lnSpc>
                <a:spcPct val="100000"/>
              </a:lnSpc>
              <a:spcBef>
                <a:spcPts val="1000"/>
              </a:spcBef>
              <a:spcAft>
                <a:spcPts val="0"/>
              </a:spcAft>
              <a:buSzPts val="1600"/>
              <a:buNone/>
            </a:pPr>
            <a:r>
              <a:rPr lang="en-US" sz="1200" dirty="0" err="1">
                <a:solidFill>
                  <a:srgbClr val="000000"/>
                </a:solidFill>
                <a:latin typeface="Lexend Light"/>
                <a:ea typeface="Lexend Light"/>
                <a:cs typeface="Lexend Light"/>
                <a:sym typeface="Lexend Light"/>
              </a:rPr>
              <a:t>Merga</a:t>
            </a:r>
            <a:r>
              <a:rPr lang="en-US" sz="1200" dirty="0">
                <a:solidFill>
                  <a:srgbClr val="000000"/>
                </a:solidFill>
                <a:latin typeface="Lexend Light"/>
                <a:ea typeface="Lexend Light"/>
                <a:cs typeface="Lexend Light"/>
                <a:sym typeface="Lexend Light"/>
              </a:rPr>
              <a:t>, M. K. (2017). What would make children read for pleasure more frequently? </a:t>
            </a:r>
            <a:r>
              <a:rPr lang="en-US" sz="1200" i="1" dirty="0">
                <a:solidFill>
                  <a:srgbClr val="000000"/>
                </a:solidFill>
                <a:latin typeface="Lexend Light"/>
                <a:ea typeface="Lexend Light"/>
                <a:cs typeface="Lexend Light"/>
                <a:sym typeface="Lexend Light"/>
              </a:rPr>
              <a:t>English in Education</a:t>
            </a:r>
            <a:r>
              <a:rPr lang="en-US" sz="1200" dirty="0">
                <a:solidFill>
                  <a:srgbClr val="000000"/>
                </a:solidFill>
                <a:latin typeface="Lexend Light"/>
                <a:ea typeface="Lexend Light"/>
                <a:cs typeface="Lexend Light"/>
                <a:sym typeface="Lexend Light"/>
              </a:rPr>
              <a:t>, </a:t>
            </a:r>
            <a:r>
              <a:rPr lang="en-US" sz="1200" i="1" dirty="0">
                <a:solidFill>
                  <a:srgbClr val="000000"/>
                </a:solidFill>
                <a:latin typeface="Lexend Light"/>
                <a:ea typeface="Lexend Light"/>
                <a:cs typeface="Lexend Light"/>
                <a:sym typeface="Lexend Light"/>
              </a:rPr>
              <a:t>51</a:t>
            </a:r>
            <a:r>
              <a:rPr lang="en-US" sz="1200" dirty="0">
                <a:solidFill>
                  <a:srgbClr val="000000"/>
                </a:solidFill>
                <a:latin typeface="Lexend Light"/>
                <a:ea typeface="Lexend Light"/>
                <a:cs typeface="Lexend Light"/>
                <a:sym typeface="Lexend Light"/>
              </a:rPr>
              <a:t>(2), 207–223. https://</a:t>
            </a:r>
            <a:r>
              <a:rPr lang="en-US" sz="1200" dirty="0" err="1">
                <a:solidFill>
                  <a:srgbClr val="000000"/>
                </a:solidFill>
                <a:latin typeface="Lexend Light"/>
                <a:ea typeface="Lexend Light"/>
                <a:cs typeface="Lexend Light"/>
                <a:sym typeface="Lexend Light"/>
              </a:rPr>
              <a:t>doi.org</a:t>
            </a:r>
            <a:r>
              <a:rPr lang="en-US" sz="1200" dirty="0">
                <a:solidFill>
                  <a:srgbClr val="000000"/>
                </a:solidFill>
                <a:latin typeface="Lexend Light"/>
                <a:ea typeface="Lexend Light"/>
                <a:cs typeface="Lexend Light"/>
                <a:sym typeface="Lexend Light"/>
              </a:rPr>
              <a:t>/10.1111/eie.12143</a:t>
            </a:r>
          </a:p>
          <a:p>
            <a:pPr lvl="0" indent="-457200" algn="l" rtl="0">
              <a:lnSpc>
                <a:spcPct val="100000"/>
              </a:lnSpc>
              <a:spcBef>
                <a:spcPts val="1000"/>
              </a:spcBef>
              <a:spcAft>
                <a:spcPts val="0"/>
              </a:spcAft>
              <a:buSzPts val="1600"/>
              <a:buNone/>
            </a:pPr>
            <a:r>
              <a:rPr lang="en-US" sz="1200" dirty="0">
                <a:solidFill>
                  <a:srgbClr val="000000"/>
                </a:solidFill>
                <a:latin typeface="Lexend Light"/>
                <a:ea typeface="Lexend Light"/>
                <a:cs typeface="Lexend Light"/>
                <a:sym typeface="Lexend Light"/>
              </a:rPr>
              <a:t>National Center for Education Statistics. (2022). </a:t>
            </a:r>
            <a:r>
              <a:rPr lang="en-US" sz="1200" i="1" dirty="0">
                <a:solidFill>
                  <a:srgbClr val="000000"/>
                </a:solidFill>
                <a:latin typeface="Lexend Light"/>
                <a:ea typeface="Lexend Light"/>
                <a:cs typeface="Lexend Light"/>
                <a:sym typeface="Lexend Light"/>
              </a:rPr>
              <a:t>National assessment of educational progress (NAEP): Reading</a:t>
            </a:r>
            <a:r>
              <a:rPr lang="en-US" sz="1200" dirty="0">
                <a:solidFill>
                  <a:srgbClr val="000000"/>
                </a:solidFill>
                <a:latin typeface="Lexend Light"/>
                <a:ea typeface="Lexend Light"/>
                <a:cs typeface="Lexend Light"/>
                <a:sym typeface="Lexend Light"/>
              </a:rPr>
              <a:t>. https://</a:t>
            </a:r>
            <a:r>
              <a:rPr lang="en-US" sz="1200" dirty="0" err="1">
                <a:solidFill>
                  <a:srgbClr val="000000"/>
                </a:solidFill>
                <a:latin typeface="Lexend Light"/>
                <a:ea typeface="Lexend Light"/>
                <a:cs typeface="Lexend Light"/>
                <a:sym typeface="Lexend Light"/>
              </a:rPr>
              <a:t>www.nationsreportcard.gov</a:t>
            </a:r>
            <a:r>
              <a:rPr lang="en-US" sz="1200" dirty="0">
                <a:solidFill>
                  <a:srgbClr val="000000"/>
                </a:solidFill>
                <a:latin typeface="Lexend Light"/>
                <a:ea typeface="Lexend Light"/>
                <a:cs typeface="Lexend Light"/>
                <a:sym typeface="Lexend Light"/>
              </a:rPr>
              <a:t>/reading/?grade=4 </a:t>
            </a:r>
          </a:p>
          <a:p>
            <a:pPr lvl="0" indent="-457200" algn="l" rtl="0">
              <a:lnSpc>
                <a:spcPct val="100000"/>
              </a:lnSpc>
              <a:spcBef>
                <a:spcPts val="1000"/>
              </a:spcBef>
              <a:spcAft>
                <a:spcPts val="0"/>
              </a:spcAft>
              <a:buSzPts val="1600"/>
              <a:buNone/>
            </a:pPr>
            <a:r>
              <a:rPr lang="en-US" sz="1200" dirty="0">
                <a:solidFill>
                  <a:srgbClr val="000000"/>
                </a:solidFill>
                <a:latin typeface="Lexend Light"/>
                <a:ea typeface="Lexend Light"/>
                <a:cs typeface="Lexend Light"/>
                <a:sym typeface="Lexend Light"/>
              </a:rPr>
              <a:t>Shapiro, A., Sutherland, R., &amp; Kaufman, J. H. (2024). </a:t>
            </a:r>
            <a:r>
              <a:rPr lang="en-US" sz="1200" i="1" dirty="0">
                <a:solidFill>
                  <a:srgbClr val="000000"/>
                </a:solidFill>
                <a:latin typeface="Lexend Light"/>
                <a:ea typeface="Lexend Light"/>
                <a:cs typeface="Lexend Light"/>
                <a:sym typeface="Lexend Light"/>
              </a:rPr>
              <a:t>What’s missing from teachers’ toolkits to support student reading in grades 3–8: Findings from the RAND American teacher panel</a:t>
            </a:r>
            <a:r>
              <a:rPr lang="en-US" sz="1200" dirty="0">
                <a:solidFill>
                  <a:srgbClr val="000000"/>
                </a:solidFill>
                <a:latin typeface="Lexend Light"/>
                <a:ea typeface="Lexend Light"/>
                <a:cs typeface="Lexend Light"/>
                <a:sym typeface="Lexend Light"/>
              </a:rPr>
              <a:t>. https://</a:t>
            </a:r>
            <a:r>
              <a:rPr lang="en-US" sz="1200" dirty="0" err="1">
                <a:solidFill>
                  <a:srgbClr val="000000"/>
                </a:solidFill>
                <a:latin typeface="Lexend Light"/>
                <a:ea typeface="Lexend Light"/>
                <a:cs typeface="Lexend Light"/>
                <a:sym typeface="Lexend Light"/>
              </a:rPr>
              <a:t>www.rand.org</a:t>
            </a:r>
            <a:r>
              <a:rPr lang="en-US" sz="1200" dirty="0">
                <a:solidFill>
                  <a:srgbClr val="000000"/>
                </a:solidFill>
                <a:latin typeface="Lexend Light"/>
                <a:ea typeface="Lexend Light"/>
                <a:cs typeface="Lexend Light"/>
                <a:sym typeface="Lexend Light"/>
              </a:rPr>
              <a:t>/pubs/</a:t>
            </a:r>
            <a:r>
              <a:rPr lang="en-US" sz="1200" dirty="0" err="1">
                <a:solidFill>
                  <a:srgbClr val="000000"/>
                </a:solidFill>
                <a:latin typeface="Lexend Light"/>
                <a:ea typeface="Lexend Light"/>
                <a:cs typeface="Lexend Light"/>
                <a:sym typeface="Lexend Light"/>
              </a:rPr>
              <a:t>research_reports</a:t>
            </a:r>
            <a:r>
              <a:rPr lang="en-US" sz="1200" dirty="0">
                <a:solidFill>
                  <a:srgbClr val="000000"/>
                </a:solidFill>
                <a:latin typeface="Lexend Light"/>
                <a:ea typeface="Lexend Light"/>
                <a:cs typeface="Lexend Light"/>
                <a:sym typeface="Lexend Light"/>
              </a:rPr>
              <a:t>/RRA3358-1.html</a:t>
            </a:r>
          </a:p>
        </p:txBody>
      </p:sp>
      <p:sp>
        <p:nvSpPr>
          <p:cNvPr id="158" name="Google Shape;158;p21"/>
          <p:cNvSpPr txBox="1">
            <a:spLocks noGrp="1"/>
          </p:cNvSpPr>
          <p:nvPr>
            <p:ph type="title"/>
          </p:nvPr>
        </p:nvSpPr>
        <p:spPr>
          <a:xfrm>
            <a:off x="4161599" y="1438511"/>
            <a:ext cx="3868800" cy="763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2800"/>
              <a:buNone/>
            </a:pPr>
            <a:r>
              <a:rPr lang="en-US" dirty="0">
                <a:latin typeface="ADLaM Display"/>
                <a:ea typeface="ADLaM Display"/>
                <a:cs typeface="ADLaM Display"/>
                <a:sym typeface="ADLaM Display"/>
              </a:rPr>
              <a:t>References</a:t>
            </a:r>
            <a:endParaRPr dirty="0"/>
          </a:p>
        </p:txBody>
      </p:sp>
    </p:spTree>
  </p:cSld>
  <p:clrMapOvr>
    <a:masterClrMapping/>
  </p:clrMapOvr>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1006</Words>
  <Application>Microsoft Macintosh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Anonymous Pro</vt:lpstr>
      <vt:lpstr>ADLaM Display</vt:lpstr>
      <vt:lpstr>Lexend Medium</vt:lpstr>
      <vt:lpstr>Lexend Light</vt:lpstr>
      <vt:lpstr>Lexend</vt:lpstr>
      <vt:lpstr>Coming Soon</vt:lpstr>
      <vt:lpstr>Concert One</vt:lpstr>
      <vt:lpstr>Roboto Mono Medium</vt:lpstr>
      <vt:lpstr>Notebook Lesson by Slidesgo</vt:lpstr>
      <vt:lpstr> </vt:lpstr>
      <vt:lpstr>PowerPoint Presentation</vt:lpstr>
      <vt:lpstr>Why Focus on Comprehension of  Informational and Nonfiction Texts? </vt:lpstr>
      <vt:lpstr>PowerPoint Presentation</vt:lpstr>
      <vt:lpstr>PowerPoint Presentation</vt:lpstr>
      <vt:lpstr>PowerPoint Presentation</vt:lpstr>
      <vt:lpstr>PowerPoint Presentation</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Slater, Matthew</cp:lastModifiedBy>
  <cp:revision>15</cp:revision>
  <dcterms:modified xsi:type="dcterms:W3CDTF">2025-10-14T14:43:32Z</dcterms:modified>
</cp:coreProperties>
</file>